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9" r:id="rId6"/>
    <p:sldId id="317" r:id="rId7"/>
    <p:sldId id="392" r:id="rId8"/>
    <p:sldId id="281" r:id="rId9"/>
    <p:sldId id="411" r:id="rId10"/>
    <p:sldId id="397" r:id="rId11"/>
    <p:sldId id="394" r:id="rId12"/>
    <p:sldId id="412" r:id="rId13"/>
    <p:sldId id="416" r:id="rId14"/>
    <p:sldId id="414" r:id="rId15"/>
    <p:sldId id="417" r:id="rId16"/>
    <p:sldId id="418" r:id="rId17"/>
    <p:sldId id="419" r:id="rId18"/>
    <p:sldId id="420" r:id="rId19"/>
    <p:sldId id="399" r:id="rId20"/>
    <p:sldId id="400" r:id="rId21"/>
    <p:sldId id="403" r:id="rId22"/>
    <p:sldId id="384" r:id="rId23"/>
    <p:sldId id="408" r:id="rId24"/>
    <p:sldId id="407"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2" autoAdjust="0"/>
    <p:restoredTop sz="77833" autoAdjust="0"/>
  </p:normalViewPr>
  <p:slideViewPr>
    <p:cSldViewPr snapToGrid="0">
      <p:cViewPr>
        <p:scale>
          <a:sx n="90" d="100"/>
          <a:sy n="90" d="100"/>
        </p:scale>
        <p:origin x="869" y="336"/>
      </p:cViewPr>
      <p:guideLst>
        <p:guide pos="3840"/>
        <p:guide orient="horz" pos="2160"/>
      </p:guideLst>
    </p:cSldViewPr>
  </p:slideViewPr>
  <p:outlineViewPr>
    <p:cViewPr>
      <p:scale>
        <a:sx n="33" d="100"/>
        <a:sy n="33" d="100"/>
      </p:scale>
      <p:origin x="0" y="-658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33147-4A68-4683-B3B1-1F8048CF8DDA}" type="doc">
      <dgm:prSet loTypeId="urn:microsoft.com/office/officeart/2005/8/layout/bProcess3" loCatId="process" qsTypeId="urn:microsoft.com/office/officeart/2005/8/quickstyle/3d4" qsCatId="3D" csTypeId="urn:microsoft.com/office/officeart/2005/8/colors/colorful2" csCatId="colorful" phldr="1"/>
      <dgm:spPr/>
      <dgm:t>
        <a:bodyPr/>
        <a:lstStyle/>
        <a:p>
          <a:endParaRPr lang="en-US"/>
        </a:p>
      </dgm:t>
    </dgm:pt>
    <dgm:pt modelId="{2B35FCAE-2F82-4103-9763-0A5E6037CEE1}">
      <dgm:prSet/>
      <dgm:spPr/>
      <dgm:t>
        <a:bodyPr/>
        <a:lstStyle/>
        <a:p>
          <a:pPr rtl="0"/>
          <a:r>
            <a:rPr lang="en-US" b="1" dirty="0">
              <a:latin typeface="+mn-lt"/>
            </a:rPr>
            <a:t>Week 1 (1/25-1/31)</a:t>
          </a:r>
        </a:p>
      </dgm:t>
    </dgm:pt>
    <dgm:pt modelId="{6D193A91-D4EE-4006-BBA4-43A26AAE2967}" type="parTrans" cxnId="{2DB498AA-7FF6-49F2-848D-EB0E511D10B2}">
      <dgm:prSet/>
      <dgm:spPr/>
      <dgm:t>
        <a:bodyPr/>
        <a:lstStyle/>
        <a:p>
          <a:endParaRPr lang="en-US"/>
        </a:p>
      </dgm:t>
    </dgm:pt>
    <dgm:pt modelId="{EB547A02-323F-456B-853D-74B58AD96534}" type="sibTrans" cxnId="{2DB498AA-7FF6-49F2-848D-EB0E511D10B2}">
      <dgm:prSet/>
      <dgm:spPr/>
      <dgm:t>
        <a:bodyPr/>
        <a:lstStyle/>
        <a:p>
          <a:endParaRPr lang="en-US"/>
        </a:p>
      </dgm:t>
    </dgm:pt>
    <dgm:pt modelId="{A73169F0-F7D9-4425-86FD-9B8CF8F98A0A}">
      <dgm:prSet/>
      <dgm:spPr/>
      <dgm:t>
        <a:bodyPr/>
        <a:lstStyle/>
        <a:p>
          <a:pPr rtl="0"/>
          <a:r>
            <a:rPr lang="en-US" dirty="0">
              <a:latin typeface="+mj-lt"/>
            </a:rPr>
            <a:t>Team formation </a:t>
          </a:r>
        </a:p>
      </dgm:t>
    </dgm:pt>
    <dgm:pt modelId="{79F96C12-215C-4E38-B3E3-43A1C36A793A}" type="parTrans" cxnId="{08CF73F0-F610-49FD-B972-604E8A3E4AB8}">
      <dgm:prSet/>
      <dgm:spPr/>
      <dgm:t>
        <a:bodyPr/>
        <a:lstStyle/>
        <a:p>
          <a:endParaRPr lang="en-US"/>
        </a:p>
      </dgm:t>
    </dgm:pt>
    <dgm:pt modelId="{952B3DBB-C90A-4F57-8694-1CDFC34E2895}" type="sibTrans" cxnId="{08CF73F0-F610-49FD-B972-604E8A3E4AB8}">
      <dgm:prSet/>
      <dgm:spPr/>
      <dgm:t>
        <a:bodyPr/>
        <a:lstStyle/>
        <a:p>
          <a:endParaRPr lang="en-US"/>
        </a:p>
      </dgm:t>
    </dgm:pt>
    <dgm:pt modelId="{CAE48069-3D08-41E4-9985-510866725782}">
      <dgm:prSet/>
      <dgm:spPr/>
      <dgm:t>
        <a:bodyPr/>
        <a:lstStyle/>
        <a:p>
          <a:r>
            <a:rPr lang="en-US" dirty="0">
              <a:latin typeface="+mj-lt"/>
            </a:rPr>
            <a:t>Create Project Charter</a:t>
          </a:r>
        </a:p>
      </dgm:t>
    </dgm:pt>
    <dgm:pt modelId="{B68B9336-00BA-44C4-8E9F-25C46F828D64}" type="parTrans" cxnId="{71C537F0-0EAF-46F1-8898-801C3AA8428E}">
      <dgm:prSet/>
      <dgm:spPr/>
      <dgm:t>
        <a:bodyPr/>
        <a:lstStyle/>
        <a:p>
          <a:endParaRPr lang="en-US"/>
        </a:p>
      </dgm:t>
    </dgm:pt>
    <dgm:pt modelId="{C6D7C4C7-3217-4D97-80B7-AD00D397E047}" type="sibTrans" cxnId="{71C537F0-0EAF-46F1-8898-801C3AA8428E}">
      <dgm:prSet/>
      <dgm:spPr/>
      <dgm:t>
        <a:bodyPr/>
        <a:lstStyle/>
        <a:p>
          <a:endParaRPr lang="en-US"/>
        </a:p>
      </dgm:t>
    </dgm:pt>
    <dgm:pt modelId="{E6FC7E26-5E76-4A20-AFEC-E2E817819F30}">
      <dgm:prSet phldrT="[Text]" phldr="0"/>
      <dgm:spPr/>
      <dgm:t>
        <a:bodyPr/>
        <a:lstStyle/>
        <a:p>
          <a:pPr rtl="0"/>
          <a:r>
            <a:rPr lang="en-US" b="1" dirty="0">
              <a:latin typeface="+mn-lt"/>
            </a:rPr>
            <a:t>Week 2 (2/1-2/7)</a:t>
          </a:r>
        </a:p>
      </dgm:t>
    </dgm:pt>
    <dgm:pt modelId="{5D6E41D5-69C4-4FB8-B724-B249CA90BAAF}" type="parTrans" cxnId="{2A4D18B5-8B2B-4692-953D-3C9FF9FDB7EF}">
      <dgm:prSet/>
      <dgm:spPr/>
      <dgm:t>
        <a:bodyPr/>
        <a:lstStyle/>
        <a:p>
          <a:endParaRPr lang="en-US"/>
        </a:p>
      </dgm:t>
    </dgm:pt>
    <dgm:pt modelId="{74EF5D1C-31CD-4333-B48B-29EC05935348}" type="sibTrans" cxnId="{2A4D18B5-8B2B-4692-953D-3C9FF9FDB7EF}">
      <dgm:prSet/>
      <dgm:spPr/>
      <dgm:t>
        <a:bodyPr/>
        <a:lstStyle/>
        <a:p>
          <a:endParaRPr lang="en-US"/>
        </a:p>
      </dgm:t>
    </dgm:pt>
    <dgm:pt modelId="{C1F2E803-1FA2-4A4B-9F21-BEF1E98EE989}">
      <dgm:prSet phldrT="[Text]"/>
      <dgm:spPr/>
      <dgm:t>
        <a:bodyPr/>
        <a:lstStyle/>
        <a:p>
          <a:r>
            <a:rPr lang="en-US" dirty="0">
              <a:latin typeface="+mj-lt"/>
            </a:rPr>
            <a:t>Gather datasets</a:t>
          </a:r>
        </a:p>
      </dgm:t>
    </dgm:pt>
    <dgm:pt modelId="{820B0604-6C2A-4A17-8EE9-B5A944D546ED}" type="parTrans" cxnId="{ED7C2EC7-2A8D-4647-B84C-70D023C55E87}">
      <dgm:prSet/>
      <dgm:spPr/>
      <dgm:t>
        <a:bodyPr/>
        <a:lstStyle/>
        <a:p>
          <a:endParaRPr lang="en-US"/>
        </a:p>
      </dgm:t>
    </dgm:pt>
    <dgm:pt modelId="{AEE4F2AB-8E0B-4E7D-9D4F-2CE135C07216}" type="sibTrans" cxnId="{ED7C2EC7-2A8D-4647-B84C-70D023C55E87}">
      <dgm:prSet/>
      <dgm:spPr/>
      <dgm:t>
        <a:bodyPr/>
        <a:lstStyle/>
        <a:p>
          <a:endParaRPr lang="en-US"/>
        </a:p>
      </dgm:t>
    </dgm:pt>
    <dgm:pt modelId="{404748F0-695E-4E41-96BE-ABB9ABE5A091}">
      <dgm:prSet phldrT="[Text]"/>
      <dgm:spPr/>
      <dgm:t>
        <a:bodyPr/>
        <a:lstStyle/>
        <a:p>
          <a:r>
            <a:rPr lang="en-US">
              <a:latin typeface="+mj-lt"/>
            </a:rPr>
            <a:t>GitHub Repo</a:t>
          </a:r>
        </a:p>
      </dgm:t>
    </dgm:pt>
    <dgm:pt modelId="{15975D95-D369-4E6B-9C4F-41B69A60EC71}" type="parTrans" cxnId="{B3A2DD60-FE66-45F8-B007-3A1981F4EB6A}">
      <dgm:prSet/>
      <dgm:spPr/>
      <dgm:t>
        <a:bodyPr/>
        <a:lstStyle/>
        <a:p>
          <a:endParaRPr lang="en-US"/>
        </a:p>
      </dgm:t>
    </dgm:pt>
    <dgm:pt modelId="{0F86C832-8C16-4A64-9124-73C0E6170D02}" type="sibTrans" cxnId="{B3A2DD60-FE66-45F8-B007-3A1981F4EB6A}">
      <dgm:prSet/>
      <dgm:spPr/>
      <dgm:t>
        <a:bodyPr/>
        <a:lstStyle/>
        <a:p>
          <a:endParaRPr lang="en-US"/>
        </a:p>
      </dgm:t>
    </dgm:pt>
    <dgm:pt modelId="{6D870F59-307C-4DF5-ABAD-2A39FFAEC9BB}">
      <dgm:prSet phldrT="[Text]"/>
      <dgm:spPr/>
      <dgm:t>
        <a:bodyPr/>
        <a:lstStyle/>
        <a:p>
          <a:r>
            <a:rPr lang="en-US" dirty="0">
              <a:latin typeface="+mj-lt"/>
            </a:rPr>
            <a:t>Formulate Hypothesis</a:t>
          </a:r>
        </a:p>
      </dgm:t>
    </dgm:pt>
    <dgm:pt modelId="{A7E15D73-8DBB-4B16-92EC-F82384C07D1B}" type="parTrans" cxnId="{9F71FC59-0E34-4692-8116-8BE179CB7963}">
      <dgm:prSet/>
      <dgm:spPr/>
      <dgm:t>
        <a:bodyPr/>
        <a:lstStyle/>
        <a:p>
          <a:endParaRPr lang="en-US"/>
        </a:p>
      </dgm:t>
    </dgm:pt>
    <dgm:pt modelId="{0BBE5911-C47E-4EBE-B14D-08CC15649341}" type="sibTrans" cxnId="{9F71FC59-0E34-4692-8116-8BE179CB7963}">
      <dgm:prSet/>
      <dgm:spPr/>
      <dgm:t>
        <a:bodyPr/>
        <a:lstStyle/>
        <a:p>
          <a:endParaRPr lang="en-US"/>
        </a:p>
      </dgm:t>
    </dgm:pt>
    <dgm:pt modelId="{F74136A0-FDAA-4284-A885-8969F236EA00}">
      <dgm:prSet phldrT="[Text]"/>
      <dgm:spPr/>
      <dgm:t>
        <a:bodyPr/>
        <a:lstStyle/>
        <a:p>
          <a:pPr rtl="0"/>
          <a:r>
            <a:rPr lang="en-US" b="1" dirty="0">
              <a:latin typeface="+mn-lt"/>
            </a:rPr>
            <a:t>Weeks 3 &amp; 4 (2/8-2/21)</a:t>
          </a:r>
        </a:p>
      </dgm:t>
    </dgm:pt>
    <dgm:pt modelId="{947D4581-54E8-475E-A9BD-A5F7099A2426}" type="parTrans" cxnId="{F05F82EA-BA6B-4BD8-956F-858B4DE3493A}">
      <dgm:prSet/>
      <dgm:spPr/>
      <dgm:t>
        <a:bodyPr/>
        <a:lstStyle/>
        <a:p>
          <a:endParaRPr lang="en-US"/>
        </a:p>
      </dgm:t>
    </dgm:pt>
    <dgm:pt modelId="{056F2121-B186-438B-8A8F-9422E6D80666}" type="sibTrans" cxnId="{F05F82EA-BA6B-4BD8-956F-858B4DE3493A}">
      <dgm:prSet/>
      <dgm:spPr/>
      <dgm:t>
        <a:bodyPr/>
        <a:lstStyle/>
        <a:p>
          <a:endParaRPr lang="en-US"/>
        </a:p>
      </dgm:t>
    </dgm:pt>
    <dgm:pt modelId="{80308FB6-D55F-403B-AA20-7BC5AEC44C84}">
      <dgm:prSet phldrT="[Text]"/>
      <dgm:spPr/>
      <dgm:t>
        <a:bodyPr/>
        <a:lstStyle/>
        <a:p>
          <a:r>
            <a:rPr lang="en-US" dirty="0">
              <a:latin typeface="+mj-lt"/>
            </a:rPr>
            <a:t>1st Iteration: Present Team Plan, Technologies, Collections, and GitHub Repo</a:t>
          </a:r>
        </a:p>
      </dgm:t>
    </dgm:pt>
    <dgm:pt modelId="{061DDB46-DCC1-4CEC-AADF-BF59BFEEF4C4}" type="parTrans" cxnId="{3742ACA6-8099-4A94-BBC8-BBC42F138798}">
      <dgm:prSet/>
      <dgm:spPr/>
      <dgm:t>
        <a:bodyPr/>
        <a:lstStyle/>
        <a:p>
          <a:endParaRPr lang="en-US"/>
        </a:p>
      </dgm:t>
    </dgm:pt>
    <dgm:pt modelId="{745A0CF9-10CA-47DE-AE3F-73C9A6196230}" type="sibTrans" cxnId="{3742ACA6-8099-4A94-BBC8-BBC42F138798}">
      <dgm:prSet/>
      <dgm:spPr/>
      <dgm:t>
        <a:bodyPr/>
        <a:lstStyle/>
        <a:p>
          <a:endParaRPr lang="en-US"/>
        </a:p>
      </dgm:t>
    </dgm:pt>
    <dgm:pt modelId="{5EBDB109-A4E9-4DE1-9058-A1EF468BEA3F}">
      <dgm:prSet phldrT="[Text]" phldr="0"/>
      <dgm:spPr/>
      <dgm:t>
        <a:bodyPr/>
        <a:lstStyle/>
        <a:p>
          <a:pPr rtl="0"/>
          <a:r>
            <a:rPr lang="en-US" b="1" dirty="0">
              <a:latin typeface="+mn-lt"/>
            </a:rPr>
            <a:t>Week 5 (2/22-2/28)</a:t>
          </a:r>
        </a:p>
      </dgm:t>
    </dgm:pt>
    <dgm:pt modelId="{3EE85B7C-029D-4093-B40B-14B34CCB86AA}" type="parTrans" cxnId="{459B9849-A31A-458A-83AB-AE38DBF77708}">
      <dgm:prSet/>
      <dgm:spPr/>
      <dgm:t>
        <a:bodyPr/>
        <a:lstStyle/>
        <a:p>
          <a:endParaRPr lang="en-US"/>
        </a:p>
      </dgm:t>
    </dgm:pt>
    <dgm:pt modelId="{27B78C02-8898-45E9-BB6D-AE97326E17B6}" type="sibTrans" cxnId="{459B9849-A31A-458A-83AB-AE38DBF77708}">
      <dgm:prSet/>
      <dgm:spPr/>
      <dgm:t>
        <a:bodyPr/>
        <a:lstStyle/>
        <a:p>
          <a:endParaRPr lang="en-US"/>
        </a:p>
      </dgm:t>
    </dgm:pt>
    <dgm:pt modelId="{17E9257A-06A6-4CC3-8805-1ED5727CE926}">
      <dgm:prSet phldrT="[Text]"/>
      <dgm:spPr/>
      <dgm:t>
        <a:bodyPr/>
        <a:lstStyle/>
        <a:p>
          <a:r>
            <a:rPr lang="en-US" dirty="0">
              <a:latin typeface="+mj-lt"/>
            </a:rPr>
            <a:t>Performance, Scalability, and Efficiency</a:t>
          </a:r>
        </a:p>
      </dgm:t>
    </dgm:pt>
    <dgm:pt modelId="{00F601F6-D07C-4AF6-8FF6-7E14A45A235C}" type="parTrans" cxnId="{707DA22E-0331-4277-ABB6-44F20E6CEB39}">
      <dgm:prSet/>
      <dgm:spPr/>
      <dgm:t>
        <a:bodyPr/>
        <a:lstStyle/>
        <a:p>
          <a:endParaRPr lang="en-US"/>
        </a:p>
      </dgm:t>
    </dgm:pt>
    <dgm:pt modelId="{9C3F94CC-AAAB-43AB-A4CF-00ECDA991208}" type="sibTrans" cxnId="{707DA22E-0331-4277-ABB6-44F20E6CEB39}">
      <dgm:prSet/>
      <dgm:spPr/>
      <dgm:t>
        <a:bodyPr/>
        <a:lstStyle/>
        <a:p>
          <a:endParaRPr lang="en-US"/>
        </a:p>
      </dgm:t>
    </dgm:pt>
    <dgm:pt modelId="{931736F2-32AA-41F9-AC50-AAD0BB177220}">
      <dgm:prSet phldrT="[Text]"/>
      <dgm:spPr/>
      <dgm:t>
        <a:bodyPr/>
        <a:lstStyle/>
        <a:p>
          <a:r>
            <a:rPr lang="en-US" dirty="0">
              <a:latin typeface="+mj-lt"/>
            </a:rPr>
            <a:t>Work on Project Visualizations</a:t>
          </a:r>
        </a:p>
      </dgm:t>
    </dgm:pt>
    <dgm:pt modelId="{4E9FCB55-B621-4945-B01D-D0411728BC52}" type="parTrans" cxnId="{EEFA90AC-665E-4B61-95F7-69F88923E2A4}">
      <dgm:prSet/>
      <dgm:spPr/>
      <dgm:t>
        <a:bodyPr/>
        <a:lstStyle/>
        <a:p>
          <a:endParaRPr lang="en-US"/>
        </a:p>
      </dgm:t>
    </dgm:pt>
    <dgm:pt modelId="{7A23BC8A-988F-4EC1-87BE-DCFD15403749}" type="sibTrans" cxnId="{EEFA90AC-665E-4B61-95F7-69F88923E2A4}">
      <dgm:prSet/>
      <dgm:spPr/>
      <dgm:t>
        <a:bodyPr/>
        <a:lstStyle/>
        <a:p>
          <a:endParaRPr lang="en-US"/>
        </a:p>
      </dgm:t>
    </dgm:pt>
    <dgm:pt modelId="{271BB550-4DCA-4F5F-BAF9-2731584CB6F9}">
      <dgm:prSet phldrT="[Text]"/>
      <dgm:spPr/>
      <dgm:t>
        <a:bodyPr/>
        <a:lstStyle/>
        <a:p>
          <a:pPr rtl="0"/>
          <a:r>
            <a:rPr lang="en-US" b="1">
              <a:latin typeface="Walbaum Display"/>
            </a:rPr>
            <a:t> </a:t>
          </a:r>
          <a:r>
            <a:rPr lang="en-US" b="1">
              <a:latin typeface="+mn-lt"/>
            </a:rPr>
            <a:t>Week 6 (3/1-3/7)</a:t>
          </a:r>
          <a:endParaRPr lang="en-US" b="1" dirty="0">
            <a:latin typeface="+mn-lt"/>
          </a:endParaRPr>
        </a:p>
      </dgm:t>
    </dgm:pt>
    <dgm:pt modelId="{525EE1C8-8314-41B5-B3C6-BD5A4EC82F1B}" type="parTrans" cxnId="{5F571CE7-459B-4B4E-BD9A-8F84B3751EDA}">
      <dgm:prSet/>
      <dgm:spPr/>
      <dgm:t>
        <a:bodyPr/>
        <a:lstStyle/>
        <a:p>
          <a:endParaRPr lang="en-US"/>
        </a:p>
      </dgm:t>
    </dgm:pt>
    <dgm:pt modelId="{374C3604-0173-4DB7-A93B-4218263DC309}" type="sibTrans" cxnId="{5F571CE7-459B-4B4E-BD9A-8F84B3751EDA}">
      <dgm:prSet/>
      <dgm:spPr/>
      <dgm:t>
        <a:bodyPr/>
        <a:lstStyle/>
        <a:p>
          <a:endParaRPr lang="en-US"/>
        </a:p>
      </dgm:t>
    </dgm:pt>
    <dgm:pt modelId="{5A7D1E31-A195-4FA9-A401-0B6A805B4F5D}">
      <dgm:prSet phldrT="[Text]"/>
      <dgm:spPr/>
      <dgm:t>
        <a:bodyPr/>
        <a:lstStyle/>
        <a:p>
          <a:r>
            <a:rPr lang="en-US" dirty="0">
              <a:latin typeface="+mj-lt"/>
            </a:rPr>
            <a:t>Look for Simple Patterns that Align to Project Goals</a:t>
          </a:r>
        </a:p>
      </dgm:t>
    </dgm:pt>
    <dgm:pt modelId="{4FAA7324-E8F9-4393-8969-076F880B9A46}" type="parTrans" cxnId="{08BC0226-2A3A-4098-9A38-0D7EE87EF1F5}">
      <dgm:prSet/>
      <dgm:spPr/>
      <dgm:t>
        <a:bodyPr/>
        <a:lstStyle/>
        <a:p>
          <a:endParaRPr lang="en-US"/>
        </a:p>
      </dgm:t>
    </dgm:pt>
    <dgm:pt modelId="{0C56C03F-6F63-4973-A616-44949A6854C9}" type="sibTrans" cxnId="{08BC0226-2A3A-4098-9A38-0D7EE87EF1F5}">
      <dgm:prSet/>
      <dgm:spPr/>
      <dgm:t>
        <a:bodyPr/>
        <a:lstStyle/>
        <a:p>
          <a:endParaRPr lang="en-US"/>
        </a:p>
      </dgm:t>
    </dgm:pt>
    <dgm:pt modelId="{A312F293-991D-4542-A4FF-76851D80D859}">
      <dgm:prSet phldrT="[Text]" phldr="0"/>
      <dgm:spPr/>
      <dgm:t>
        <a:bodyPr/>
        <a:lstStyle/>
        <a:p>
          <a:pPr rtl="0"/>
          <a:r>
            <a:rPr lang="en-US" b="1" dirty="0">
              <a:latin typeface="+mn-lt"/>
            </a:rPr>
            <a:t>Week 7 &amp; 8 (3/8-3/28)</a:t>
          </a:r>
        </a:p>
      </dgm:t>
    </dgm:pt>
    <dgm:pt modelId="{8EB987C6-5DEA-435F-B448-E3C5DDD0279E}" type="parTrans" cxnId="{C010CFF7-3874-4611-8CC0-8090C2CC7726}">
      <dgm:prSet/>
      <dgm:spPr/>
      <dgm:t>
        <a:bodyPr/>
        <a:lstStyle/>
        <a:p>
          <a:endParaRPr lang="en-US"/>
        </a:p>
      </dgm:t>
    </dgm:pt>
    <dgm:pt modelId="{3C163CA2-3204-4211-A436-A136612CEB17}" type="sibTrans" cxnId="{C010CFF7-3874-4611-8CC0-8090C2CC7726}">
      <dgm:prSet/>
      <dgm:spPr/>
      <dgm:t>
        <a:bodyPr/>
        <a:lstStyle/>
        <a:p>
          <a:endParaRPr lang="en-US"/>
        </a:p>
      </dgm:t>
    </dgm:pt>
    <dgm:pt modelId="{B956E745-C5DA-4387-9D80-D2BF0F6679D0}">
      <dgm:prSet phldrT="[Text]"/>
      <dgm:spPr/>
      <dgm:t>
        <a:bodyPr/>
        <a:lstStyle/>
        <a:p>
          <a:r>
            <a:rPr lang="en-US">
              <a:latin typeface="+mj-lt"/>
            </a:rPr>
            <a:t>2nd Iteration: Clean data collections, Insights/Patterns, Hypothesis, Tableau/Visualize</a:t>
          </a:r>
        </a:p>
      </dgm:t>
    </dgm:pt>
    <dgm:pt modelId="{EE05F9D9-D975-4AE5-B165-F2E26A7C0FFF}" type="parTrans" cxnId="{91B7C9DD-8D85-43B1-90D5-B436163EC620}">
      <dgm:prSet/>
      <dgm:spPr/>
      <dgm:t>
        <a:bodyPr/>
        <a:lstStyle/>
        <a:p>
          <a:endParaRPr lang="en-US"/>
        </a:p>
      </dgm:t>
    </dgm:pt>
    <dgm:pt modelId="{C42C4DE6-2751-44D1-AC0E-839297A5F127}" type="sibTrans" cxnId="{91B7C9DD-8D85-43B1-90D5-B436163EC620}">
      <dgm:prSet/>
      <dgm:spPr/>
      <dgm:t>
        <a:bodyPr/>
        <a:lstStyle/>
        <a:p>
          <a:endParaRPr lang="en-US"/>
        </a:p>
      </dgm:t>
    </dgm:pt>
    <dgm:pt modelId="{C6810FEC-D343-42BF-9321-D267917677C6}">
      <dgm:prSet phldrT="[Text]" phldr="0"/>
      <dgm:spPr/>
      <dgm:t>
        <a:bodyPr/>
        <a:lstStyle/>
        <a:p>
          <a:pPr rtl="0"/>
          <a:r>
            <a:rPr lang="en-US" b="1" dirty="0">
              <a:latin typeface="+mn-lt"/>
            </a:rPr>
            <a:t>Weeks 9 &amp; 10 (3/29-4/11)</a:t>
          </a:r>
        </a:p>
      </dgm:t>
    </dgm:pt>
    <dgm:pt modelId="{0E47402B-1062-4137-A03A-3A5B42201EDF}" type="parTrans" cxnId="{426B2CF0-E035-4D23-A82E-59CD8B807899}">
      <dgm:prSet/>
      <dgm:spPr/>
      <dgm:t>
        <a:bodyPr/>
        <a:lstStyle/>
        <a:p>
          <a:endParaRPr lang="en-US"/>
        </a:p>
      </dgm:t>
    </dgm:pt>
    <dgm:pt modelId="{548C5AAF-D159-4B5B-8086-937A33C8A289}" type="sibTrans" cxnId="{426B2CF0-E035-4D23-A82E-59CD8B807899}">
      <dgm:prSet/>
      <dgm:spPr/>
      <dgm:t>
        <a:bodyPr/>
        <a:lstStyle/>
        <a:p>
          <a:endParaRPr lang="en-US"/>
        </a:p>
      </dgm:t>
    </dgm:pt>
    <dgm:pt modelId="{105889C9-F29E-4F7D-9147-CB74EDECF029}">
      <dgm:prSet phldrT="[Text]"/>
      <dgm:spPr/>
      <dgm:t>
        <a:bodyPr/>
        <a:lstStyle/>
        <a:p>
          <a:r>
            <a:rPr lang="en-US">
              <a:latin typeface="+mj-lt"/>
            </a:rPr>
            <a:t>Build a Predictive Model</a:t>
          </a:r>
        </a:p>
      </dgm:t>
    </dgm:pt>
    <dgm:pt modelId="{EB68AF87-77E6-43BA-8235-4A9537E4DE56}" type="parTrans" cxnId="{DAAF57C5-0BFE-4CCA-9A5E-20CB787B1BD4}">
      <dgm:prSet/>
      <dgm:spPr/>
      <dgm:t>
        <a:bodyPr/>
        <a:lstStyle/>
        <a:p>
          <a:endParaRPr lang="en-US"/>
        </a:p>
      </dgm:t>
    </dgm:pt>
    <dgm:pt modelId="{338804D0-A2F6-4F66-911F-BB652BF3967C}" type="sibTrans" cxnId="{DAAF57C5-0BFE-4CCA-9A5E-20CB787B1BD4}">
      <dgm:prSet/>
      <dgm:spPr/>
      <dgm:t>
        <a:bodyPr/>
        <a:lstStyle/>
        <a:p>
          <a:endParaRPr lang="en-US"/>
        </a:p>
      </dgm:t>
    </dgm:pt>
    <dgm:pt modelId="{C87E0932-915E-470A-A7E9-3EF412F8FD3D}">
      <dgm:prSet phldrT="[Text]" phldr="0"/>
      <dgm:spPr/>
      <dgm:t>
        <a:bodyPr/>
        <a:lstStyle/>
        <a:p>
          <a:pPr rtl="0"/>
          <a:r>
            <a:rPr lang="en-US" b="1">
              <a:latin typeface="+mn-lt"/>
            </a:rPr>
            <a:t>Week 10 (4/12-4/25)</a:t>
          </a:r>
          <a:endParaRPr lang="en-US" b="1" dirty="0">
            <a:latin typeface="+mn-lt"/>
          </a:endParaRPr>
        </a:p>
      </dgm:t>
    </dgm:pt>
    <dgm:pt modelId="{1B748269-187B-4603-B56E-00B671E8FC26}" type="parTrans" cxnId="{AD78F165-3ACD-44B6-A711-58EB7B944D8E}">
      <dgm:prSet/>
      <dgm:spPr/>
      <dgm:t>
        <a:bodyPr/>
        <a:lstStyle/>
        <a:p>
          <a:endParaRPr lang="en-US"/>
        </a:p>
      </dgm:t>
    </dgm:pt>
    <dgm:pt modelId="{86D8A717-754D-4267-99EC-83855A2B94C6}" type="sibTrans" cxnId="{AD78F165-3ACD-44B6-A711-58EB7B944D8E}">
      <dgm:prSet/>
      <dgm:spPr/>
      <dgm:t>
        <a:bodyPr/>
        <a:lstStyle/>
        <a:p>
          <a:endParaRPr lang="en-US"/>
        </a:p>
      </dgm:t>
    </dgm:pt>
    <dgm:pt modelId="{3833A3C9-A96D-463C-88D8-235CBD7BA66E}">
      <dgm:prSet phldrT="[Text]"/>
      <dgm:spPr/>
      <dgm:t>
        <a:bodyPr/>
        <a:lstStyle/>
        <a:p>
          <a:r>
            <a:rPr lang="en-US" dirty="0">
              <a:latin typeface="+mj-lt"/>
            </a:rPr>
            <a:t>Final Project Demo</a:t>
          </a:r>
        </a:p>
      </dgm:t>
    </dgm:pt>
    <dgm:pt modelId="{6212BC96-25A1-40E7-95BF-40D91DF1EF68}" type="parTrans" cxnId="{8EE0EFF6-ABDF-4218-AA7C-4D62F54908A9}">
      <dgm:prSet/>
      <dgm:spPr/>
      <dgm:t>
        <a:bodyPr/>
        <a:lstStyle/>
        <a:p>
          <a:endParaRPr lang="en-US"/>
        </a:p>
      </dgm:t>
    </dgm:pt>
    <dgm:pt modelId="{98A3D29F-FC2F-402B-8D7D-90FF75444375}" type="sibTrans" cxnId="{8EE0EFF6-ABDF-4218-AA7C-4D62F54908A9}">
      <dgm:prSet/>
      <dgm:spPr/>
      <dgm:t>
        <a:bodyPr/>
        <a:lstStyle/>
        <a:p>
          <a:endParaRPr lang="en-US"/>
        </a:p>
      </dgm:t>
    </dgm:pt>
    <dgm:pt modelId="{B76F598B-33BB-4702-B6EB-F5C035B7DBAF}">
      <dgm:prSet phldrT="[Text]"/>
      <dgm:spPr/>
      <dgm:t>
        <a:bodyPr/>
        <a:lstStyle/>
        <a:p>
          <a:r>
            <a:rPr lang="en-US" dirty="0">
              <a:latin typeface="+mj-lt"/>
            </a:rPr>
            <a:t>CREATE Symposium</a:t>
          </a:r>
        </a:p>
      </dgm:t>
    </dgm:pt>
    <dgm:pt modelId="{9A16212A-C58F-4D9A-A1BC-200C04111B66}" type="parTrans" cxnId="{ABE751CE-EC49-4B20-8BB4-010E4FB51C96}">
      <dgm:prSet/>
      <dgm:spPr/>
      <dgm:t>
        <a:bodyPr/>
        <a:lstStyle/>
        <a:p>
          <a:endParaRPr lang="en-US"/>
        </a:p>
      </dgm:t>
    </dgm:pt>
    <dgm:pt modelId="{7E69D2A7-DD4E-4F09-9D01-5CFB32A205EF}" type="sibTrans" cxnId="{ABE751CE-EC49-4B20-8BB4-010E4FB51C96}">
      <dgm:prSet/>
      <dgm:spPr/>
      <dgm:t>
        <a:bodyPr/>
        <a:lstStyle/>
        <a:p>
          <a:endParaRPr lang="en-US"/>
        </a:p>
      </dgm:t>
    </dgm:pt>
    <dgm:pt modelId="{82246D3F-FDC6-4D7A-9C14-3B65350C7895}">
      <dgm:prSet phldrT="[Text]"/>
      <dgm:spPr/>
      <dgm:t>
        <a:bodyPr/>
        <a:lstStyle/>
        <a:p>
          <a:r>
            <a:rPr lang="en-US" dirty="0">
              <a:latin typeface="+mj-lt"/>
            </a:rPr>
            <a:t>Final Project Report</a:t>
          </a:r>
        </a:p>
      </dgm:t>
    </dgm:pt>
    <dgm:pt modelId="{4EF5A5EB-6F63-40D0-9E11-C988FFF44274}" type="parTrans" cxnId="{29222842-6FAD-44BC-95ED-400C2FF8685B}">
      <dgm:prSet/>
      <dgm:spPr/>
      <dgm:t>
        <a:bodyPr/>
        <a:lstStyle/>
        <a:p>
          <a:endParaRPr lang="en-US"/>
        </a:p>
      </dgm:t>
    </dgm:pt>
    <dgm:pt modelId="{11AF1495-AC6E-4809-8B9D-A02510744C83}" type="sibTrans" cxnId="{29222842-6FAD-44BC-95ED-400C2FF8685B}">
      <dgm:prSet/>
      <dgm:spPr/>
      <dgm:t>
        <a:bodyPr/>
        <a:lstStyle/>
        <a:p>
          <a:endParaRPr lang="en-US"/>
        </a:p>
      </dgm:t>
    </dgm:pt>
    <dgm:pt modelId="{0E586C3A-BE83-4B56-8545-9FBD5E2E0122}">
      <dgm:prSet phldr="0"/>
      <dgm:spPr/>
      <dgm:t>
        <a:bodyPr/>
        <a:lstStyle/>
        <a:p>
          <a:r>
            <a:rPr lang="en-US">
              <a:latin typeface="+mj-lt"/>
            </a:rPr>
            <a:t>Assign Project Roles</a:t>
          </a:r>
          <a:endParaRPr lang="en-US"/>
        </a:p>
      </dgm:t>
    </dgm:pt>
    <dgm:pt modelId="{72A9217F-A8DB-4726-83C0-70459E591C79}" type="parTrans" cxnId="{1B52CBD3-0A61-4840-ADBF-1EBB2CDC9AC2}">
      <dgm:prSet/>
      <dgm:spPr/>
      <dgm:t>
        <a:bodyPr/>
        <a:lstStyle/>
        <a:p>
          <a:endParaRPr lang="en-US"/>
        </a:p>
      </dgm:t>
    </dgm:pt>
    <dgm:pt modelId="{D0AFF082-67FA-41B1-B9F7-DB892B322470}" type="sibTrans" cxnId="{1B52CBD3-0A61-4840-ADBF-1EBB2CDC9AC2}">
      <dgm:prSet/>
      <dgm:spPr/>
      <dgm:t>
        <a:bodyPr/>
        <a:lstStyle/>
        <a:p>
          <a:endParaRPr lang="en-US"/>
        </a:p>
      </dgm:t>
    </dgm:pt>
    <dgm:pt modelId="{3E62B212-FBE4-4232-BD53-5AAD9D70AD1B}" type="pres">
      <dgm:prSet presAssocID="{7E133147-4A68-4683-B3B1-1F8048CF8DDA}" presName="Name0" presStyleCnt="0">
        <dgm:presLayoutVars>
          <dgm:dir/>
          <dgm:resizeHandles val="exact"/>
        </dgm:presLayoutVars>
      </dgm:prSet>
      <dgm:spPr/>
    </dgm:pt>
    <dgm:pt modelId="{04D71835-772A-453A-8A56-D977C303A8EE}" type="pres">
      <dgm:prSet presAssocID="{2B35FCAE-2F82-4103-9763-0A5E6037CEE1}" presName="node" presStyleLbl="node1" presStyleIdx="0" presStyleCnt="8">
        <dgm:presLayoutVars>
          <dgm:bulletEnabled val="1"/>
        </dgm:presLayoutVars>
      </dgm:prSet>
      <dgm:spPr/>
    </dgm:pt>
    <dgm:pt modelId="{A61D3667-2134-4291-8B1C-2607A20636CE}" type="pres">
      <dgm:prSet presAssocID="{EB547A02-323F-456B-853D-74B58AD96534}" presName="sibTrans" presStyleLbl="sibTrans1D1" presStyleIdx="0" presStyleCnt="7"/>
      <dgm:spPr/>
    </dgm:pt>
    <dgm:pt modelId="{6ABE9C46-60A2-4AA5-BEFD-9444C7BDD5FF}" type="pres">
      <dgm:prSet presAssocID="{EB547A02-323F-456B-853D-74B58AD96534}" presName="connectorText" presStyleLbl="sibTrans1D1" presStyleIdx="0" presStyleCnt="7"/>
      <dgm:spPr/>
    </dgm:pt>
    <dgm:pt modelId="{E4B10044-E3A6-418D-AC24-3EC3FE9D8B0A}" type="pres">
      <dgm:prSet presAssocID="{E6FC7E26-5E76-4A20-AFEC-E2E817819F30}" presName="node" presStyleLbl="node1" presStyleIdx="1" presStyleCnt="8">
        <dgm:presLayoutVars>
          <dgm:bulletEnabled val="1"/>
        </dgm:presLayoutVars>
      </dgm:prSet>
      <dgm:spPr/>
    </dgm:pt>
    <dgm:pt modelId="{BFBC015E-E5E2-4237-BD77-CAC3576EE7D2}" type="pres">
      <dgm:prSet presAssocID="{74EF5D1C-31CD-4333-B48B-29EC05935348}" presName="sibTrans" presStyleLbl="sibTrans1D1" presStyleIdx="1" presStyleCnt="7"/>
      <dgm:spPr/>
    </dgm:pt>
    <dgm:pt modelId="{F1CEAEE5-1C15-4693-B45A-02FBB711EDCF}" type="pres">
      <dgm:prSet presAssocID="{74EF5D1C-31CD-4333-B48B-29EC05935348}" presName="connectorText" presStyleLbl="sibTrans1D1" presStyleIdx="1" presStyleCnt="7"/>
      <dgm:spPr/>
    </dgm:pt>
    <dgm:pt modelId="{B158EA65-805B-4622-8D8E-E8EB147FD080}" type="pres">
      <dgm:prSet presAssocID="{F74136A0-FDAA-4284-A885-8969F236EA00}" presName="node" presStyleLbl="node1" presStyleIdx="2" presStyleCnt="8">
        <dgm:presLayoutVars>
          <dgm:bulletEnabled val="1"/>
        </dgm:presLayoutVars>
      </dgm:prSet>
      <dgm:spPr/>
    </dgm:pt>
    <dgm:pt modelId="{60283BC6-C4F8-441E-B71F-7E5238FA36BB}" type="pres">
      <dgm:prSet presAssocID="{056F2121-B186-438B-8A8F-9422E6D80666}" presName="sibTrans" presStyleLbl="sibTrans1D1" presStyleIdx="2" presStyleCnt="7"/>
      <dgm:spPr/>
    </dgm:pt>
    <dgm:pt modelId="{22A54034-793D-4369-8506-AFC7C24820AD}" type="pres">
      <dgm:prSet presAssocID="{056F2121-B186-438B-8A8F-9422E6D80666}" presName="connectorText" presStyleLbl="sibTrans1D1" presStyleIdx="2" presStyleCnt="7"/>
      <dgm:spPr/>
    </dgm:pt>
    <dgm:pt modelId="{9772FE73-980A-4C5E-BD24-B6B73EB2EDA1}" type="pres">
      <dgm:prSet presAssocID="{5EBDB109-A4E9-4DE1-9058-A1EF468BEA3F}" presName="node" presStyleLbl="node1" presStyleIdx="3" presStyleCnt="8">
        <dgm:presLayoutVars>
          <dgm:bulletEnabled val="1"/>
        </dgm:presLayoutVars>
      </dgm:prSet>
      <dgm:spPr/>
    </dgm:pt>
    <dgm:pt modelId="{E4B8CE36-A37B-4D82-84D7-BD1CAB04BB18}" type="pres">
      <dgm:prSet presAssocID="{27B78C02-8898-45E9-BB6D-AE97326E17B6}" presName="sibTrans" presStyleLbl="sibTrans1D1" presStyleIdx="3" presStyleCnt="7"/>
      <dgm:spPr/>
    </dgm:pt>
    <dgm:pt modelId="{F1FCE815-0E4F-4A7D-8FFB-695A4C33C49C}" type="pres">
      <dgm:prSet presAssocID="{27B78C02-8898-45E9-BB6D-AE97326E17B6}" presName="connectorText" presStyleLbl="sibTrans1D1" presStyleIdx="3" presStyleCnt="7"/>
      <dgm:spPr/>
    </dgm:pt>
    <dgm:pt modelId="{67BD3990-E0B6-4FCD-B050-FAC5F192D719}" type="pres">
      <dgm:prSet presAssocID="{271BB550-4DCA-4F5F-BAF9-2731584CB6F9}" presName="node" presStyleLbl="node1" presStyleIdx="4" presStyleCnt="8">
        <dgm:presLayoutVars>
          <dgm:bulletEnabled val="1"/>
        </dgm:presLayoutVars>
      </dgm:prSet>
      <dgm:spPr/>
    </dgm:pt>
    <dgm:pt modelId="{BA9F3946-A854-44F1-92E7-D703D40929D8}" type="pres">
      <dgm:prSet presAssocID="{374C3604-0173-4DB7-A93B-4218263DC309}" presName="sibTrans" presStyleLbl="sibTrans1D1" presStyleIdx="4" presStyleCnt="7"/>
      <dgm:spPr/>
    </dgm:pt>
    <dgm:pt modelId="{207F0D19-CF66-487F-BFB4-7A77D8C1B068}" type="pres">
      <dgm:prSet presAssocID="{374C3604-0173-4DB7-A93B-4218263DC309}" presName="connectorText" presStyleLbl="sibTrans1D1" presStyleIdx="4" presStyleCnt="7"/>
      <dgm:spPr/>
    </dgm:pt>
    <dgm:pt modelId="{4E44FE20-2209-49D5-B19A-3BE785C74CA1}" type="pres">
      <dgm:prSet presAssocID="{A312F293-991D-4542-A4FF-76851D80D859}" presName="node" presStyleLbl="node1" presStyleIdx="5" presStyleCnt="8">
        <dgm:presLayoutVars>
          <dgm:bulletEnabled val="1"/>
        </dgm:presLayoutVars>
      </dgm:prSet>
      <dgm:spPr/>
    </dgm:pt>
    <dgm:pt modelId="{BBBB5829-0C97-442C-A9D4-0757E01FE7F7}" type="pres">
      <dgm:prSet presAssocID="{3C163CA2-3204-4211-A436-A136612CEB17}" presName="sibTrans" presStyleLbl="sibTrans1D1" presStyleIdx="5" presStyleCnt="7"/>
      <dgm:spPr/>
    </dgm:pt>
    <dgm:pt modelId="{CDB78588-AF5E-4537-98E7-D71E6B0DE522}" type="pres">
      <dgm:prSet presAssocID="{3C163CA2-3204-4211-A436-A136612CEB17}" presName="connectorText" presStyleLbl="sibTrans1D1" presStyleIdx="5" presStyleCnt="7"/>
      <dgm:spPr/>
    </dgm:pt>
    <dgm:pt modelId="{6F93218C-5F6F-4043-8C73-1F0182D02FA7}" type="pres">
      <dgm:prSet presAssocID="{C6810FEC-D343-42BF-9321-D267917677C6}" presName="node" presStyleLbl="node1" presStyleIdx="6" presStyleCnt="8" custLinFactNeighborX="-4906" custLinFactNeighborY="-338">
        <dgm:presLayoutVars>
          <dgm:bulletEnabled val="1"/>
        </dgm:presLayoutVars>
      </dgm:prSet>
      <dgm:spPr/>
    </dgm:pt>
    <dgm:pt modelId="{66017AB0-A426-49B5-9A8A-B54C1882CE81}" type="pres">
      <dgm:prSet presAssocID="{548C5AAF-D159-4B5B-8086-937A33C8A289}" presName="sibTrans" presStyleLbl="sibTrans1D1" presStyleIdx="6" presStyleCnt="7"/>
      <dgm:spPr/>
    </dgm:pt>
    <dgm:pt modelId="{3A46E2D0-B62A-42FF-A1B7-12D37B679A38}" type="pres">
      <dgm:prSet presAssocID="{548C5AAF-D159-4B5B-8086-937A33C8A289}" presName="connectorText" presStyleLbl="sibTrans1D1" presStyleIdx="6" presStyleCnt="7"/>
      <dgm:spPr/>
    </dgm:pt>
    <dgm:pt modelId="{A1D48F16-E877-4DB6-9CAE-CE9931BF7B5A}" type="pres">
      <dgm:prSet presAssocID="{C87E0932-915E-470A-A7E9-3EF412F8FD3D}" presName="node" presStyleLbl="node1" presStyleIdx="7" presStyleCnt="8">
        <dgm:presLayoutVars>
          <dgm:bulletEnabled val="1"/>
        </dgm:presLayoutVars>
      </dgm:prSet>
      <dgm:spPr/>
    </dgm:pt>
  </dgm:ptLst>
  <dgm:cxnLst>
    <dgm:cxn modelId="{A6939300-3045-410A-B0FA-87BCB683BE56}" type="presOf" srcId="{5A7D1E31-A195-4FA9-A401-0B6A805B4F5D}" destId="{67BD3990-E0B6-4FCD-B050-FAC5F192D719}" srcOrd="0" destOrd="1" presId="urn:microsoft.com/office/officeart/2005/8/layout/bProcess3"/>
    <dgm:cxn modelId="{8417770A-59AE-48D3-B35B-5094F4892601}" type="presOf" srcId="{EB547A02-323F-456B-853D-74B58AD96534}" destId="{6ABE9C46-60A2-4AA5-BEFD-9444C7BDD5FF}" srcOrd="1" destOrd="0" presId="urn:microsoft.com/office/officeart/2005/8/layout/bProcess3"/>
    <dgm:cxn modelId="{92AB2316-7308-457C-9BAD-3177809CB775}" type="presOf" srcId="{A312F293-991D-4542-A4FF-76851D80D859}" destId="{4E44FE20-2209-49D5-B19A-3BE785C74CA1}" srcOrd="0" destOrd="0" presId="urn:microsoft.com/office/officeart/2005/8/layout/bProcess3"/>
    <dgm:cxn modelId="{ACEB231B-73ED-4727-BE21-54367C8EA8FE}" type="presOf" srcId="{374C3604-0173-4DB7-A93B-4218263DC309}" destId="{207F0D19-CF66-487F-BFB4-7A77D8C1B068}" srcOrd="1" destOrd="0" presId="urn:microsoft.com/office/officeart/2005/8/layout/bProcess3"/>
    <dgm:cxn modelId="{3D7B2023-0525-488D-89F1-2010B8D111ED}" type="presOf" srcId="{CAE48069-3D08-41E4-9985-510866725782}" destId="{04D71835-772A-453A-8A56-D977C303A8EE}" srcOrd="0" destOrd="3" presId="urn:microsoft.com/office/officeart/2005/8/layout/bProcess3"/>
    <dgm:cxn modelId="{D18FED23-356E-4CC0-B35F-18F3A353D1C4}" type="presOf" srcId="{82246D3F-FDC6-4D7A-9C14-3B65350C7895}" destId="{A1D48F16-E877-4DB6-9CAE-CE9931BF7B5A}" srcOrd="0" destOrd="3" presId="urn:microsoft.com/office/officeart/2005/8/layout/bProcess3"/>
    <dgm:cxn modelId="{08BC0226-2A3A-4098-9A38-0D7EE87EF1F5}" srcId="{271BB550-4DCA-4F5F-BAF9-2731584CB6F9}" destId="{5A7D1E31-A195-4FA9-A401-0B6A805B4F5D}" srcOrd="0" destOrd="0" parTransId="{4FAA7324-E8F9-4393-8969-076F880B9A46}" sibTransId="{0C56C03F-6F63-4973-A616-44949A6854C9}"/>
    <dgm:cxn modelId="{CA86732C-8509-4DF6-A636-09905CF345E7}" type="presOf" srcId="{3C163CA2-3204-4211-A436-A136612CEB17}" destId="{CDB78588-AF5E-4537-98E7-D71E6B0DE522}" srcOrd="1" destOrd="0" presId="urn:microsoft.com/office/officeart/2005/8/layout/bProcess3"/>
    <dgm:cxn modelId="{707DA22E-0331-4277-ABB6-44F20E6CEB39}" srcId="{5EBDB109-A4E9-4DE1-9058-A1EF468BEA3F}" destId="{17E9257A-06A6-4CC3-8805-1ED5727CE926}" srcOrd="0" destOrd="0" parTransId="{00F601F6-D07C-4AF6-8FF6-7E14A45A235C}" sibTransId="{9C3F94CC-AAAB-43AB-A4CF-00ECDA991208}"/>
    <dgm:cxn modelId="{48C35130-B91E-4B50-B520-0200E6BE9C78}" type="presOf" srcId="{17E9257A-06A6-4CC3-8805-1ED5727CE926}" destId="{9772FE73-980A-4C5E-BD24-B6B73EB2EDA1}" srcOrd="0" destOrd="1" presId="urn:microsoft.com/office/officeart/2005/8/layout/bProcess3"/>
    <dgm:cxn modelId="{C11E3F3F-CCB4-48F4-BFA0-F6E9E19877EA}" type="presOf" srcId="{7E133147-4A68-4683-B3B1-1F8048CF8DDA}" destId="{3E62B212-FBE4-4232-BD53-5AAD9D70AD1B}" srcOrd="0" destOrd="0" presId="urn:microsoft.com/office/officeart/2005/8/layout/bProcess3"/>
    <dgm:cxn modelId="{139E8440-199C-4B46-871A-1981403E9A8A}" type="presOf" srcId="{A73169F0-F7D9-4425-86FD-9B8CF8F98A0A}" destId="{04D71835-772A-453A-8A56-D977C303A8EE}" srcOrd="0" destOrd="1" presId="urn:microsoft.com/office/officeart/2005/8/layout/bProcess3"/>
    <dgm:cxn modelId="{B3A2DD60-FE66-45F8-B007-3A1981F4EB6A}" srcId="{E6FC7E26-5E76-4A20-AFEC-E2E817819F30}" destId="{404748F0-695E-4E41-96BE-ABB9ABE5A091}" srcOrd="1" destOrd="0" parTransId="{15975D95-D369-4E6B-9C4F-41B69A60EC71}" sibTransId="{0F86C832-8C16-4A64-9124-73C0E6170D02}"/>
    <dgm:cxn modelId="{29222842-6FAD-44BC-95ED-400C2FF8685B}" srcId="{C87E0932-915E-470A-A7E9-3EF412F8FD3D}" destId="{82246D3F-FDC6-4D7A-9C14-3B65350C7895}" srcOrd="2" destOrd="0" parTransId="{4EF5A5EB-6F63-40D0-9E11-C988FFF44274}" sibTransId="{11AF1495-AC6E-4809-8B9D-A02510744C83}"/>
    <dgm:cxn modelId="{F70C6545-4DBF-4C1A-B68E-8363FA461427}" type="presOf" srcId="{548C5AAF-D159-4B5B-8086-937A33C8A289}" destId="{3A46E2D0-B62A-42FF-A1B7-12D37B679A38}" srcOrd="1" destOrd="0" presId="urn:microsoft.com/office/officeart/2005/8/layout/bProcess3"/>
    <dgm:cxn modelId="{AD78F165-3ACD-44B6-A711-58EB7B944D8E}" srcId="{7E133147-4A68-4683-B3B1-1F8048CF8DDA}" destId="{C87E0932-915E-470A-A7E9-3EF412F8FD3D}" srcOrd="7" destOrd="0" parTransId="{1B748269-187B-4603-B56E-00B671E8FC26}" sibTransId="{86D8A717-754D-4267-99EC-83855A2B94C6}"/>
    <dgm:cxn modelId="{E17BF846-C5F8-430F-93D2-797FD50DE3C8}" type="presOf" srcId="{E6FC7E26-5E76-4A20-AFEC-E2E817819F30}" destId="{E4B10044-E3A6-418D-AC24-3EC3FE9D8B0A}" srcOrd="0" destOrd="0" presId="urn:microsoft.com/office/officeart/2005/8/layout/bProcess3"/>
    <dgm:cxn modelId="{459B9849-A31A-458A-83AB-AE38DBF77708}" srcId="{7E133147-4A68-4683-B3B1-1F8048CF8DDA}" destId="{5EBDB109-A4E9-4DE1-9058-A1EF468BEA3F}" srcOrd="3" destOrd="0" parTransId="{3EE85B7C-029D-4093-B40B-14B34CCB86AA}" sibTransId="{27B78C02-8898-45E9-BB6D-AE97326E17B6}"/>
    <dgm:cxn modelId="{C386FA4B-B0EB-4744-870C-429157998D91}" type="presOf" srcId="{C87E0932-915E-470A-A7E9-3EF412F8FD3D}" destId="{A1D48F16-E877-4DB6-9CAE-CE9931BF7B5A}" srcOrd="0" destOrd="0" presId="urn:microsoft.com/office/officeart/2005/8/layout/bProcess3"/>
    <dgm:cxn modelId="{F727196F-3554-4E2D-880D-43D9FDAF0309}" type="presOf" srcId="{EB547A02-323F-456B-853D-74B58AD96534}" destId="{A61D3667-2134-4291-8B1C-2607A20636CE}" srcOrd="0" destOrd="0" presId="urn:microsoft.com/office/officeart/2005/8/layout/bProcess3"/>
    <dgm:cxn modelId="{C1BF5B76-7679-4DF9-A5BE-45E19AA95766}" type="presOf" srcId="{056F2121-B186-438B-8A8F-9422E6D80666}" destId="{22A54034-793D-4369-8506-AFC7C24820AD}" srcOrd="1" destOrd="0" presId="urn:microsoft.com/office/officeart/2005/8/layout/bProcess3"/>
    <dgm:cxn modelId="{DEF0E377-2B95-4B2D-A114-31E11C2B195E}" type="presOf" srcId="{80308FB6-D55F-403B-AA20-7BC5AEC44C84}" destId="{B158EA65-805B-4622-8D8E-E8EB147FD080}" srcOrd="0" destOrd="1" presId="urn:microsoft.com/office/officeart/2005/8/layout/bProcess3"/>
    <dgm:cxn modelId="{9F71FC59-0E34-4692-8116-8BE179CB7963}" srcId="{E6FC7E26-5E76-4A20-AFEC-E2E817819F30}" destId="{6D870F59-307C-4DF5-ABAD-2A39FFAEC9BB}" srcOrd="2" destOrd="0" parTransId="{A7E15D73-8DBB-4B16-92EC-F82384C07D1B}" sibTransId="{0BBE5911-C47E-4EBE-B14D-08CC15649341}"/>
    <dgm:cxn modelId="{D957D78B-1E98-450B-AADB-F0D982AD7F05}" type="presOf" srcId="{C1F2E803-1FA2-4A4B-9F21-BEF1E98EE989}" destId="{E4B10044-E3A6-418D-AC24-3EC3FE9D8B0A}" srcOrd="0" destOrd="1" presId="urn:microsoft.com/office/officeart/2005/8/layout/bProcess3"/>
    <dgm:cxn modelId="{60A3ACA4-8953-4D37-AB27-7A5B142B5B10}" type="presOf" srcId="{F74136A0-FDAA-4284-A885-8969F236EA00}" destId="{B158EA65-805B-4622-8D8E-E8EB147FD080}" srcOrd="0" destOrd="0" presId="urn:microsoft.com/office/officeart/2005/8/layout/bProcess3"/>
    <dgm:cxn modelId="{3742ACA6-8099-4A94-BBC8-BBC42F138798}" srcId="{F74136A0-FDAA-4284-A885-8969F236EA00}" destId="{80308FB6-D55F-403B-AA20-7BC5AEC44C84}" srcOrd="0" destOrd="0" parTransId="{061DDB46-DCC1-4CEC-AADF-BF59BFEEF4C4}" sibTransId="{745A0CF9-10CA-47DE-AE3F-73C9A6196230}"/>
    <dgm:cxn modelId="{2DB498AA-7FF6-49F2-848D-EB0E511D10B2}" srcId="{7E133147-4A68-4683-B3B1-1F8048CF8DDA}" destId="{2B35FCAE-2F82-4103-9763-0A5E6037CEE1}" srcOrd="0" destOrd="0" parTransId="{6D193A91-D4EE-4006-BBA4-43A26AAE2967}" sibTransId="{EB547A02-323F-456B-853D-74B58AD96534}"/>
    <dgm:cxn modelId="{EEFA90AC-665E-4B61-95F7-69F88923E2A4}" srcId="{5EBDB109-A4E9-4DE1-9058-A1EF468BEA3F}" destId="{931736F2-32AA-41F9-AC50-AAD0BB177220}" srcOrd="1" destOrd="0" parTransId="{4E9FCB55-B621-4945-B01D-D0411728BC52}" sibTransId="{7A23BC8A-988F-4EC1-87BE-DCFD15403749}"/>
    <dgm:cxn modelId="{F6AF9AAC-C8CE-4A4A-80C3-549AE50E5FD4}" type="presOf" srcId="{2B35FCAE-2F82-4103-9763-0A5E6037CEE1}" destId="{04D71835-772A-453A-8A56-D977C303A8EE}" srcOrd="0" destOrd="0" presId="urn:microsoft.com/office/officeart/2005/8/layout/bProcess3"/>
    <dgm:cxn modelId="{6E6B0DB1-2B5E-4A29-8DCC-2AEC98337B76}" type="presOf" srcId="{271BB550-4DCA-4F5F-BAF9-2731584CB6F9}" destId="{67BD3990-E0B6-4FCD-B050-FAC5F192D719}" srcOrd="0" destOrd="0" presId="urn:microsoft.com/office/officeart/2005/8/layout/bProcess3"/>
    <dgm:cxn modelId="{6B1F44B1-C715-4943-A08E-22EFBF2E812F}" type="presOf" srcId="{0E586C3A-BE83-4B56-8545-9FBD5E2E0122}" destId="{04D71835-772A-453A-8A56-D977C303A8EE}" srcOrd="0" destOrd="2" presId="urn:microsoft.com/office/officeart/2005/8/layout/bProcess3"/>
    <dgm:cxn modelId="{B796FCB2-DF08-4B16-9D23-157551CE552A}" type="presOf" srcId="{105889C9-F29E-4F7D-9147-CB74EDECF029}" destId="{6F93218C-5F6F-4043-8C73-1F0182D02FA7}" srcOrd="0" destOrd="1" presId="urn:microsoft.com/office/officeart/2005/8/layout/bProcess3"/>
    <dgm:cxn modelId="{2A4D18B5-8B2B-4692-953D-3C9FF9FDB7EF}" srcId="{7E133147-4A68-4683-B3B1-1F8048CF8DDA}" destId="{E6FC7E26-5E76-4A20-AFEC-E2E817819F30}" srcOrd="1" destOrd="0" parTransId="{5D6E41D5-69C4-4FB8-B724-B249CA90BAAF}" sibTransId="{74EF5D1C-31CD-4333-B48B-29EC05935348}"/>
    <dgm:cxn modelId="{20654EB8-65C9-49E7-99DD-3C48EBCE1678}" type="presOf" srcId="{74EF5D1C-31CD-4333-B48B-29EC05935348}" destId="{BFBC015E-E5E2-4237-BD77-CAC3576EE7D2}" srcOrd="0" destOrd="0" presId="urn:microsoft.com/office/officeart/2005/8/layout/bProcess3"/>
    <dgm:cxn modelId="{6C9445BB-1C12-484B-B933-5106E5F2D784}" type="presOf" srcId="{931736F2-32AA-41F9-AC50-AAD0BB177220}" destId="{9772FE73-980A-4C5E-BD24-B6B73EB2EDA1}" srcOrd="0" destOrd="2" presId="urn:microsoft.com/office/officeart/2005/8/layout/bProcess3"/>
    <dgm:cxn modelId="{EE3BCCC0-F814-4A59-AD88-77B3C766CBAA}" type="presOf" srcId="{3833A3C9-A96D-463C-88D8-235CBD7BA66E}" destId="{A1D48F16-E877-4DB6-9CAE-CE9931BF7B5A}" srcOrd="0" destOrd="1" presId="urn:microsoft.com/office/officeart/2005/8/layout/bProcess3"/>
    <dgm:cxn modelId="{2FF7F8C1-1472-4871-858C-DF6C1636A645}" type="presOf" srcId="{404748F0-695E-4E41-96BE-ABB9ABE5A091}" destId="{E4B10044-E3A6-418D-AC24-3EC3FE9D8B0A}" srcOrd="0" destOrd="2" presId="urn:microsoft.com/office/officeart/2005/8/layout/bProcess3"/>
    <dgm:cxn modelId="{DAAF57C5-0BFE-4CCA-9A5E-20CB787B1BD4}" srcId="{C6810FEC-D343-42BF-9321-D267917677C6}" destId="{105889C9-F29E-4F7D-9147-CB74EDECF029}" srcOrd="0" destOrd="0" parTransId="{EB68AF87-77E6-43BA-8235-4A9537E4DE56}" sibTransId="{338804D0-A2F6-4F66-911F-BB652BF3967C}"/>
    <dgm:cxn modelId="{ED7C2EC7-2A8D-4647-B84C-70D023C55E87}" srcId="{E6FC7E26-5E76-4A20-AFEC-E2E817819F30}" destId="{C1F2E803-1FA2-4A4B-9F21-BEF1E98EE989}" srcOrd="0" destOrd="0" parTransId="{820B0604-6C2A-4A17-8EE9-B5A944D546ED}" sibTransId="{AEE4F2AB-8E0B-4E7D-9D4F-2CE135C07216}"/>
    <dgm:cxn modelId="{EEBCB2CA-4356-4C6B-93F8-F51C3E48C48D}" type="presOf" srcId="{27B78C02-8898-45E9-BB6D-AE97326E17B6}" destId="{F1FCE815-0E4F-4A7D-8FFB-695A4C33C49C}" srcOrd="1" destOrd="0" presId="urn:microsoft.com/office/officeart/2005/8/layout/bProcess3"/>
    <dgm:cxn modelId="{ABE751CE-EC49-4B20-8BB4-010E4FB51C96}" srcId="{C87E0932-915E-470A-A7E9-3EF412F8FD3D}" destId="{B76F598B-33BB-4702-B6EB-F5C035B7DBAF}" srcOrd="1" destOrd="0" parTransId="{9A16212A-C58F-4D9A-A1BC-200C04111B66}" sibTransId="{7E69D2A7-DD4E-4F09-9D01-5CFB32A205EF}"/>
    <dgm:cxn modelId="{DF7162D0-F6CC-4444-86A8-32BE89B20C05}" type="presOf" srcId="{27B78C02-8898-45E9-BB6D-AE97326E17B6}" destId="{E4B8CE36-A37B-4D82-84D7-BD1CAB04BB18}" srcOrd="0" destOrd="0" presId="urn:microsoft.com/office/officeart/2005/8/layout/bProcess3"/>
    <dgm:cxn modelId="{1B52CBD3-0A61-4840-ADBF-1EBB2CDC9AC2}" srcId="{2B35FCAE-2F82-4103-9763-0A5E6037CEE1}" destId="{0E586C3A-BE83-4B56-8545-9FBD5E2E0122}" srcOrd="1" destOrd="0" parTransId="{72A9217F-A8DB-4726-83C0-70459E591C79}" sibTransId="{D0AFF082-67FA-41B1-B9F7-DB892B322470}"/>
    <dgm:cxn modelId="{AE8298DA-2348-435C-AA53-4EB7DEF711CD}" type="presOf" srcId="{056F2121-B186-438B-8A8F-9422E6D80666}" destId="{60283BC6-C4F8-441E-B71F-7E5238FA36BB}" srcOrd="0" destOrd="0" presId="urn:microsoft.com/office/officeart/2005/8/layout/bProcess3"/>
    <dgm:cxn modelId="{9D5A69DB-1075-4FED-B3CA-2F123CCE9761}" type="presOf" srcId="{374C3604-0173-4DB7-A93B-4218263DC309}" destId="{BA9F3946-A854-44F1-92E7-D703D40929D8}" srcOrd="0" destOrd="0" presId="urn:microsoft.com/office/officeart/2005/8/layout/bProcess3"/>
    <dgm:cxn modelId="{0CCCADDC-B249-4484-BF00-70B225A9F74A}" type="presOf" srcId="{B956E745-C5DA-4387-9D80-D2BF0F6679D0}" destId="{4E44FE20-2209-49D5-B19A-3BE785C74CA1}" srcOrd="0" destOrd="1" presId="urn:microsoft.com/office/officeart/2005/8/layout/bProcess3"/>
    <dgm:cxn modelId="{91B7C9DD-8D85-43B1-90D5-B436163EC620}" srcId="{A312F293-991D-4542-A4FF-76851D80D859}" destId="{B956E745-C5DA-4387-9D80-D2BF0F6679D0}" srcOrd="0" destOrd="0" parTransId="{EE05F9D9-D975-4AE5-B165-F2E26A7C0FFF}" sibTransId="{C42C4DE6-2751-44D1-AC0E-839297A5F127}"/>
    <dgm:cxn modelId="{AE4C08E2-3DF7-47E2-9364-0CF5EE0A310A}" type="presOf" srcId="{6D870F59-307C-4DF5-ABAD-2A39FFAEC9BB}" destId="{E4B10044-E3A6-418D-AC24-3EC3FE9D8B0A}" srcOrd="0" destOrd="3" presId="urn:microsoft.com/office/officeart/2005/8/layout/bProcess3"/>
    <dgm:cxn modelId="{ED8957E6-B110-40D4-B98B-68EF9B17DC05}" type="presOf" srcId="{B76F598B-33BB-4702-B6EB-F5C035B7DBAF}" destId="{A1D48F16-E877-4DB6-9CAE-CE9931BF7B5A}" srcOrd="0" destOrd="2" presId="urn:microsoft.com/office/officeart/2005/8/layout/bProcess3"/>
    <dgm:cxn modelId="{5F571CE7-459B-4B4E-BD9A-8F84B3751EDA}" srcId="{7E133147-4A68-4683-B3B1-1F8048CF8DDA}" destId="{271BB550-4DCA-4F5F-BAF9-2731584CB6F9}" srcOrd="4" destOrd="0" parTransId="{525EE1C8-8314-41B5-B3C6-BD5A4EC82F1B}" sibTransId="{374C3604-0173-4DB7-A93B-4218263DC309}"/>
    <dgm:cxn modelId="{88D783E7-1954-4A62-B0A0-D08CB0E844A4}" type="presOf" srcId="{548C5AAF-D159-4B5B-8086-937A33C8A289}" destId="{66017AB0-A426-49B5-9A8A-B54C1882CE81}" srcOrd="0" destOrd="0" presId="urn:microsoft.com/office/officeart/2005/8/layout/bProcess3"/>
    <dgm:cxn modelId="{F05F82EA-BA6B-4BD8-956F-858B4DE3493A}" srcId="{7E133147-4A68-4683-B3B1-1F8048CF8DDA}" destId="{F74136A0-FDAA-4284-A885-8969F236EA00}" srcOrd="2" destOrd="0" parTransId="{947D4581-54E8-475E-A9BD-A5F7099A2426}" sibTransId="{056F2121-B186-438B-8A8F-9422E6D80666}"/>
    <dgm:cxn modelId="{979E09EB-7F1A-402D-BD77-843D645E12BF}" type="presOf" srcId="{C6810FEC-D343-42BF-9321-D267917677C6}" destId="{6F93218C-5F6F-4043-8C73-1F0182D02FA7}" srcOrd="0" destOrd="0" presId="urn:microsoft.com/office/officeart/2005/8/layout/bProcess3"/>
    <dgm:cxn modelId="{DFCF4EEC-E6D4-4BB2-BBDC-94F07E17C9EF}" type="presOf" srcId="{74EF5D1C-31CD-4333-B48B-29EC05935348}" destId="{F1CEAEE5-1C15-4693-B45A-02FBB711EDCF}" srcOrd="1" destOrd="0" presId="urn:microsoft.com/office/officeart/2005/8/layout/bProcess3"/>
    <dgm:cxn modelId="{426B2CF0-E035-4D23-A82E-59CD8B807899}" srcId="{7E133147-4A68-4683-B3B1-1F8048CF8DDA}" destId="{C6810FEC-D343-42BF-9321-D267917677C6}" srcOrd="6" destOrd="0" parTransId="{0E47402B-1062-4137-A03A-3A5B42201EDF}" sibTransId="{548C5AAF-D159-4B5B-8086-937A33C8A289}"/>
    <dgm:cxn modelId="{71C537F0-0EAF-46F1-8898-801C3AA8428E}" srcId="{2B35FCAE-2F82-4103-9763-0A5E6037CEE1}" destId="{CAE48069-3D08-41E4-9985-510866725782}" srcOrd="2" destOrd="0" parTransId="{B68B9336-00BA-44C4-8E9F-25C46F828D64}" sibTransId="{C6D7C4C7-3217-4D97-80B7-AD00D397E047}"/>
    <dgm:cxn modelId="{08CF73F0-F610-49FD-B972-604E8A3E4AB8}" srcId="{2B35FCAE-2F82-4103-9763-0A5E6037CEE1}" destId="{A73169F0-F7D9-4425-86FD-9B8CF8F98A0A}" srcOrd="0" destOrd="0" parTransId="{79F96C12-215C-4E38-B3E3-43A1C36A793A}" sibTransId="{952B3DBB-C90A-4F57-8694-1CDFC34E2895}"/>
    <dgm:cxn modelId="{3D3DEBF6-A305-41A8-AB2C-44D1238DC9A9}" type="presOf" srcId="{3C163CA2-3204-4211-A436-A136612CEB17}" destId="{BBBB5829-0C97-442C-A9D4-0757E01FE7F7}" srcOrd="0" destOrd="0" presId="urn:microsoft.com/office/officeart/2005/8/layout/bProcess3"/>
    <dgm:cxn modelId="{8EE0EFF6-ABDF-4218-AA7C-4D62F54908A9}" srcId="{C87E0932-915E-470A-A7E9-3EF412F8FD3D}" destId="{3833A3C9-A96D-463C-88D8-235CBD7BA66E}" srcOrd="0" destOrd="0" parTransId="{6212BC96-25A1-40E7-95BF-40D91DF1EF68}" sibTransId="{98A3D29F-FC2F-402B-8D7D-90FF75444375}"/>
    <dgm:cxn modelId="{C010CFF7-3874-4611-8CC0-8090C2CC7726}" srcId="{7E133147-4A68-4683-B3B1-1F8048CF8DDA}" destId="{A312F293-991D-4542-A4FF-76851D80D859}" srcOrd="5" destOrd="0" parTransId="{8EB987C6-5DEA-435F-B448-E3C5DDD0279E}" sibTransId="{3C163CA2-3204-4211-A436-A136612CEB17}"/>
    <dgm:cxn modelId="{5DDB37FD-5EA7-47F7-A6EA-5A7D118B946B}" type="presOf" srcId="{5EBDB109-A4E9-4DE1-9058-A1EF468BEA3F}" destId="{9772FE73-980A-4C5E-BD24-B6B73EB2EDA1}" srcOrd="0" destOrd="0" presId="urn:microsoft.com/office/officeart/2005/8/layout/bProcess3"/>
    <dgm:cxn modelId="{422F99D9-6546-43BF-BC85-3B6516BE0C2C}" type="presParOf" srcId="{3E62B212-FBE4-4232-BD53-5AAD9D70AD1B}" destId="{04D71835-772A-453A-8A56-D977C303A8EE}" srcOrd="0" destOrd="0" presId="urn:microsoft.com/office/officeart/2005/8/layout/bProcess3"/>
    <dgm:cxn modelId="{8B25F688-B1C8-4FC8-BF5B-8CCED2F0D65D}" type="presParOf" srcId="{3E62B212-FBE4-4232-BD53-5AAD9D70AD1B}" destId="{A61D3667-2134-4291-8B1C-2607A20636CE}" srcOrd="1" destOrd="0" presId="urn:microsoft.com/office/officeart/2005/8/layout/bProcess3"/>
    <dgm:cxn modelId="{F05A7315-703E-4DFA-8FE6-A701AD0D9415}" type="presParOf" srcId="{A61D3667-2134-4291-8B1C-2607A20636CE}" destId="{6ABE9C46-60A2-4AA5-BEFD-9444C7BDD5FF}" srcOrd="0" destOrd="0" presId="urn:microsoft.com/office/officeart/2005/8/layout/bProcess3"/>
    <dgm:cxn modelId="{F93F16FE-E97F-46C0-9DE3-324971E2696E}" type="presParOf" srcId="{3E62B212-FBE4-4232-BD53-5AAD9D70AD1B}" destId="{E4B10044-E3A6-418D-AC24-3EC3FE9D8B0A}" srcOrd="2" destOrd="0" presId="urn:microsoft.com/office/officeart/2005/8/layout/bProcess3"/>
    <dgm:cxn modelId="{3CEBFA0D-BA9C-48E7-92B8-212AAD912BB8}" type="presParOf" srcId="{3E62B212-FBE4-4232-BD53-5AAD9D70AD1B}" destId="{BFBC015E-E5E2-4237-BD77-CAC3576EE7D2}" srcOrd="3" destOrd="0" presId="urn:microsoft.com/office/officeart/2005/8/layout/bProcess3"/>
    <dgm:cxn modelId="{FBD92C3C-DA8C-4C96-A4A4-BB17417FBE7F}" type="presParOf" srcId="{BFBC015E-E5E2-4237-BD77-CAC3576EE7D2}" destId="{F1CEAEE5-1C15-4693-B45A-02FBB711EDCF}" srcOrd="0" destOrd="0" presId="urn:microsoft.com/office/officeart/2005/8/layout/bProcess3"/>
    <dgm:cxn modelId="{F464200C-ECAE-4E25-B98B-9D5D82E5407E}" type="presParOf" srcId="{3E62B212-FBE4-4232-BD53-5AAD9D70AD1B}" destId="{B158EA65-805B-4622-8D8E-E8EB147FD080}" srcOrd="4" destOrd="0" presId="urn:microsoft.com/office/officeart/2005/8/layout/bProcess3"/>
    <dgm:cxn modelId="{5A7D68B9-3C03-4CA8-A841-9975AB5B728D}" type="presParOf" srcId="{3E62B212-FBE4-4232-BD53-5AAD9D70AD1B}" destId="{60283BC6-C4F8-441E-B71F-7E5238FA36BB}" srcOrd="5" destOrd="0" presId="urn:microsoft.com/office/officeart/2005/8/layout/bProcess3"/>
    <dgm:cxn modelId="{EB706FCD-ED57-4948-A984-C383402C9812}" type="presParOf" srcId="{60283BC6-C4F8-441E-B71F-7E5238FA36BB}" destId="{22A54034-793D-4369-8506-AFC7C24820AD}" srcOrd="0" destOrd="0" presId="urn:microsoft.com/office/officeart/2005/8/layout/bProcess3"/>
    <dgm:cxn modelId="{AF10D296-250E-4D3B-ABB2-C1F57C5D59C7}" type="presParOf" srcId="{3E62B212-FBE4-4232-BD53-5AAD9D70AD1B}" destId="{9772FE73-980A-4C5E-BD24-B6B73EB2EDA1}" srcOrd="6" destOrd="0" presId="urn:microsoft.com/office/officeart/2005/8/layout/bProcess3"/>
    <dgm:cxn modelId="{9A85DA95-828A-4767-AC90-F2EC9D5A300D}" type="presParOf" srcId="{3E62B212-FBE4-4232-BD53-5AAD9D70AD1B}" destId="{E4B8CE36-A37B-4D82-84D7-BD1CAB04BB18}" srcOrd="7" destOrd="0" presId="urn:microsoft.com/office/officeart/2005/8/layout/bProcess3"/>
    <dgm:cxn modelId="{91649DF2-347D-4092-BBF1-EBC84658DD0C}" type="presParOf" srcId="{E4B8CE36-A37B-4D82-84D7-BD1CAB04BB18}" destId="{F1FCE815-0E4F-4A7D-8FFB-695A4C33C49C}" srcOrd="0" destOrd="0" presId="urn:microsoft.com/office/officeart/2005/8/layout/bProcess3"/>
    <dgm:cxn modelId="{16E36909-F022-40E4-A77A-D2A95E45A09F}" type="presParOf" srcId="{3E62B212-FBE4-4232-BD53-5AAD9D70AD1B}" destId="{67BD3990-E0B6-4FCD-B050-FAC5F192D719}" srcOrd="8" destOrd="0" presId="urn:microsoft.com/office/officeart/2005/8/layout/bProcess3"/>
    <dgm:cxn modelId="{CB7C6FF7-2B33-46DA-A6EC-7CC4285B0D94}" type="presParOf" srcId="{3E62B212-FBE4-4232-BD53-5AAD9D70AD1B}" destId="{BA9F3946-A854-44F1-92E7-D703D40929D8}" srcOrd="9" destOrd="0" presId="urn:microsoft.com/office/officeart/2005/8/layout/bProcess3"/>
    <dgm:cxn modelId="{635C0E75-61A4-425C-BF46-CB6E448EF68C}" type="presParOf" srcId="{BA9F3946-A854-44F1-92E7-D703D40929D8}" destId="{207F0D19-CF66-487F-BFB4-7A77D8C1B068}" srcOrd="0" destOrd="0" presId="urn:microsoft.com/office/officeart/2005/8/layout/bProcess3"/>
    <dgm:cxn modelId="{1E096CCB-3FD4-4C59-964F-5EFEE6CA456D}" type="presParOf" srcId="{3E62B212-FBE4-4232-BD53-5AAD9D70AD1B}" destId="{4E44FE20-2209-49D5-B19A-3BE785C74CA1}" srcOrd="10" destOrd="0" presId="urn:microsoft.com/office/officeart/2005/8/layout/bProcess3"/>
    <dgm:cxn modelId="{41DAB0FC-BA8F-40B5-A70E-54B9C06E370A}" type="presParOf" srcId="{3E62B212-FBE4-4232-BD53-5AAD9D70AD1B}" destId="{BBBB5829-0C97-442C-A9D4-0757E01FE7F7}" srcOrd="11" destOrd="0" presId="urn:microsoft.com/office/officeart/2005/8/layout/bProcess3"/>
    <dgm:cxn modelId="{7DC8A21F-7BE3-418C-92D8-79D069C4C49A}" type="presParOf" srcId="{BBBB5829-0C97-442C-A9D4-0757E01FE7F7}" destId="{CDB78588-AF5E-4537-98E7-D71E6B0DE522}" srcOrd="0" destOrd="0" presId="urn:microsoft.com/office/officeart/2005/8/layout/bProcess3"/>
    <dgm:cxn modelId="{CE899E37-8A12-48BC-B91A-B0ED12DCC0A9}" type="presParOf" srcId="{3E62B212-FBE4-4232-BD53-5AAD9D70AD1B}" destId="{6F93218C-5F6F-4043-8C73-1F0182D02FA7}" srcOrd="12" destOrd="0" presId="urn:microsoft.com/office/officeart/2005/8/layout/bProcess3"/>
    <dgm:cxn modelId="{7129C9F6-2DC6-4318-8BF4-FD76DC57E85A}" type="presParOf" srcId="{3E62B212-FBE4-4232-BD53-5AAD9D70AD1B}" destId="{66017AB0-A426-49B5-9A8A-B54C1882CE81}" srcOrd="13" destOrd="0" presId="urn:microsoft.com/office/officeart/2005/8/layout/bProcess3"/>
    <dgm:cxn modelId="{33A5C39E-3B98-4B47-8047-3B80EF532615}" type="presParOf" srcId="{66017AB0-A426-49B5-9A8A-B54C1882CE81}" destId="{3A46E2D0-B62A-42FF-A1B7-12D37B679A38}" srcOrd="0" destOrd="0" presId="urn:microsoft.com/office/officeart/2005/8/layout/bProcess3"/>
    <dgm:cxn modelId="{A4FCEED3-8347-49E4-B6A6-D0BD4C956DC1}" type="presParOf" srcId="{3E62B212-FBE4-4232-BD53-5AAD9D70AD1B}" destId="{A1D48F16-E877-4DB6-9CAE-CE9931BF7B5A}"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2F3448-25BC-4112-9689-A2B8DF028681}" type="doc">
      <dgm:prSet loTypeId="urn:microsoft.com/office/officeart/2005/8/layout/radial6" loCatId="cycle" qsTypeId="urn:microsoft.com/office/officeart/2005/8/quickstyle/simple1" qsCatId="simple" csTypeId="urn:microsoft.com/office/officeart/2005/8/colors/accent2_3" csCatId="accent2" phldr="1"/>
      <dgm:spPr/>
      <dgm:t>
        <a:bodyPr/>
        <a:lstStyle/>
        <a:p>
          <a:endParaRPr lang="en-US"/>
        </a:p>
      </dgm:t>
    </dgm:pt>
    <dgm:pt modelId="{6F513E79-78E9-4029-BFDA-4EEBC6159F5E}">
      <dgm:prSet phldrT="[Text]"/>
      <dgm:spPr/>
      <dgm:t>
        <a:bodyPr/>
        <a:lstStyle/>
        <a:p>
          <a:r>
            <a:rPr lang="en-US" dirty="0">
              <a:latin typeface="+mj-lt"/>
            </a:rPr>
            <a:t>Life Cycle</a:t>
          </a:r>
        </a:p>
      </dgm:t>
    </dgm:pt>
    <dgm:pt modelId="{16E396E4-331D-4E6A-AE3A-3E85DCDB1C26}" type="parTrans" cxnId="{A2D0584D-30F5-4872-B391-B4969BE3AACF}">
      <dgm:prSet/>
      <dgm:spPr/>
      <dgm:t>
        <a:bodyPr/>
        <a:lstStyle/>
        <a:p>
          <a:endParaRPr lang="en-US"/>
        </a:p>
      </dgm:t>
    </dgm:pt>
    <dgm:pt modelId="{8E3CAACF-422E-4FD8-BE82-8859041CA2B6}" type="sibTrans" cxnId="{A2D0584D-30F5-4872-B391-B4969BE3AACF}">
      <dgm:prSet/>
      <dgm:spPr/>
      <dgm:t>
        <a:bodyPr/>
        <a:lstStyle/>
        <a:p>
          <a:endParaRPr lang="en-US"/>
        </a:p>
      </dgm:t>
    </dgm:pt>
    <dgm:pt modelId="{3F1AEBCD-EFB0-4F29-ABD3-514FE071E769}">
      <dgm:prSet phldrT="[Text]"/>
      <dgm:spPr/>
      <dgm:t>
        <a:bodyPr/>
        <a:lstStyle/>
        <a:p>
          <a:r>
            <a:rPr lang="en-US" dirty="0">
              <a:latin typeface="+mj-lt"/>
            </a:rPr>
            <a:t>1. Formulate Hypothesis</a:t>
          </a:r>
        </a:p>
      </dgm:t>
    </dgm:pt>
    <dgm:pt modelId="{7AE29BDE-C4EB-457B-9C45-C2D57154F30C}" type="parTrans" cxnId="{273597FA-D109-42DB-9CFD-3D8B41B89A7F}">
      <dgm:prSet/>
      <dgm:spPr/>
      <dgm:t>
        <a:bodyPr/>
        <a:lstStyle/>
        <a:p>
          <a:endParaRPr lang="en-US"/>
        </a:p>
      </dgm:t>
    </dgm:pt>
    <dgm:pt modelId="{34AEDFAF-FC56-4FFA-A578-F1040FC74C35}" type="sibTrans" cxnId="{273597FA-D109-42DB-9CFD-3D8B41B89A7F}">
      <dgm:prSet/>
      <dgm:spPr/>
      <dgm:t>
        <a:bodyPr/>
        <a:lstStyle/>
        <a:p>
          <a:endParaRPr lang="en-US"/>
        </a:p>
      </dgm:t>
    </dgm:pt>
    <dgm:pt modelId="{2F016AD9-E31E-428C-9C4A-F4EBCB89004C}">
      <dgm:prSet phldrT="[Text]"/>
      <dgm:spPr/>
      <dgm:t>
        <a:bodyPr/>
        <a:lstStyle/>
        <a:p>
          <a:r>
            <a:rPr lang="en-US" dirty="0">
              <a:latin typeface="+mj-lt"/>
            </a:rPr>
            <a:t>II. </a:t>
          </a:r>
          <a:br>
            <a:rPr lang="en-US" dirty="0">
              <a:latin typeface="+mj-lt"/>
            </a:rPr>
          </a:br>
          <a:r>
            <a:rPr lang="en-US" dirty="0">
              <a:latin typeface="+mj-lt"/>
            </a:rPr>
            <a:t>Collect Datasets</a:t>
          </a:r>
        </a:p>
      </dgm:t>
    </dgm:pt>
    <dgm:pt modelId="{2AE1AFE7-5838-4D1A-9799-89C1C3631B19}" type="parTrans" cxnId="{F1C3150B-EEFF-419E-8AB6-8CF3CAA1CBA2}">
      <dgm:prSet/>
      <dgm:spPr/>
      <dgm:t>
        <a:bodyPr/>
        <a:lstStyle/>
        <a:p>
          <a:endParaRPr lang="en-US"/>
        </a:p>
      </dgm:t>
    </dgm:pt>
    <dgm:pt modelId="{57131337-B938-4C6C-8F71-F9404CA1261C}" type="sibTrans" cxnId="{F1C3150B-EEFF-419E-8AB6-8CF3CAA1CBA2}">
      <dgm:prSet/>
      <dgm:spPr/>
      <dgm:t>
        <a:bodyPr/>
        <a:lstStyle/>
        <a:p>
          <a:endParaRPr lang="en-US"/>
        </a:p>
      </dgm:t>
    </dgm:pt>
    <dgm:pt modelId="{9DA6531E-F94F-411D-9491-1B7ACEC79B29}">
      <dgm:prSet phldrT="[Text]"/>
      <dgm:spPr/>
      <dgm:t>
        <a:bodyPr/>
        <a:lstStyle/>
        <a:p>
          <a:r>
            <a:rPr lang="en-US" dirty="0">
              <a:latin typeface="+mj-lt"/>
            </a:rPr>
            <a:t>III. </a:t>
          </a:r>
          <a:br>
            <a:rPr lang="en-US" dirty="0">
              <a:latin typeface="+mj-lt"/>
            </a:rPr>
          </a:br>
          <a:r>
            <a:rPr lang="en-US" dirty="0">
              <a:latin typeface="+mj-lt"/>
            </a:rPr>
            <a:t>Clean Data</a:t>
          </a:r>
        </a:p>
      </dgm:t>
    </dgm:pt>
    <dgm:pt modelId="{736A62FB-2169-44F6-918F-C27B9A25BEE3}" type="parTrans" cxnId="{7C94E0AF-7845-4284-AAC7-A82E2104359F}">
      <dgm:prSet/>
      <dgm:spPr/>
      <dgm:t>
        <a:bodyPr/>
        <a:lstStyle/>
        <a:p>
          <a:endParaRPr lang="en-US"/>
        </a:p>
      </dgm:t>
    </dgm:pt>
    <dgm:pt modelId="{BD51D609-17CD-48DF-B988-5455B322E7DE}" type="sibTrans" cxnId="{7C94E0AF-7845-4284-AAC7-A82E2104359F}">
      <dgm:prSet/>
      <dgm:spPr/>
      <dgm:t>
        <a:bodyPr/>
        <a:lstStyle/>
        <a:p>
          <a:endParaRPr lang="en-US"/>
        </a:p>
      </dgm:t>
    </dgm:pt>
    <dgm:pt modelId="{F0C08AEE-848C-4529-9EEC-FA739926206A}">
      <dgm:prSet phldrT="[Text]"/>
      <dgm:spPr/>
      <dgm:t>
        <a:bodyPr/>
        <a:lstStyle/>
        <a:p>
          <a:r>
            <a:rPr lang="en-US" dirty="0">
              <a:latin typeface="+mj-lt"/>
            </a:rPr>
            <a:t>IV. </a:t>
          </a:r>
          <a:br>
            <a:rPr lang="en-US" dirty="0">
              <a:latin typeface="+mj-lt"/>
            </a:rPr>
          </a:br>
          <a:r>
            <a:rPr lang="en-US" dirty="0">
              <a:latin typeface="+mj-lt"/>
            </a:rPr>
            <a:t>Create Model</a:t>
          </a:r>
        </a:p>
      </dgm:t>
    </dgm:pt>
    <dgm:pt modelId="{B26B0ECC-0B07-4633-977C-79305EB933CC}" type="parTrans" cxnId="{3722CB96-21F0-479C-AEE8-5C0F84176D18}">
      <dgm:prSet/>
      <dgm:spPr/>
      <dgm:t>
        <a:bodyPr/>
        <a:lstStyle/>
        <a:p>
          <a:endParaRPr lang="en-US"/>
        </a:p>
      </dgm:t>
    </dgm:pt>
    <dgm:pt modelId="{069D2075-D4CF-4841-B550-CAFF6E6E6DFD}" type="sibTrans" cxnId="{3722CB96-21F0-479C-AEE8-5C0F84176D18}">
      <dgm:prSet/>
      <dgm:spPr/>
      <dgm:t>
        <a:bodyPr/>
        <a:lstStyle/>
        <a:p>
          <a:endParaRPr lang="en-US"/>
        </a:p>
      </dgm:t>
    </dgm:pt>
    <dgm:pt modelId="{F3E2C25E-8485-4A02-B5E8-D629AB30E396}">
      <dgm:prSet phldrT="[Text]"/>
      <dgm:spPr/>
      <dgm:t>
        <a:bodyPr/>
        <a:lstStyle/>
        <a:p>
          <a:r>
            <a:rPr lang="en-US" dirty="0">
              <a:latin typeface="+mj-lt"/>
            </a:rPr>
            <a:t>V.  </a:t>
          </a:r>
          <a:br>
            <a:rPr lang="en-US" dirty="0">
              <a:latin typeface="+mj-lt"/>
            </a:rPr>
          </a:br>
          <a:r>
            <a:rPr lang="en-US" dirty="0">
              <a:latin typeface="+mj-lt"/>
            </a:rPr>
            <a:t>Test Model</a:t>
          </a:r>
        </a:p>
      </dgm:t>
    </dgm:pt>
    <dgm:pt modelId="{79369CA7-48D1-404C-913A-DC4E4AD635E3}" type="parTrans" cxnId="{5FFFC50D-18F2-4777-B852-2E1A092924EA}">
      <dgm:prSet/>
      <dgm:spPr/>
      <dgm:t>
        <a:bodyPr/>
        <a:lstStyle/>
        <a:p>
          <a:endParaRPr lang="en-US"/>
        </a:p>
      </dgm:t>
    </dgm:pt>
    <dgm:pt modelId="{3A9B6228-2A8D-46DF-A335-60C0ED0A9EAD}" type="sibTrans" cxnId="{5FFFC50D-18F2-4777-B852-2E1A092924EA}">
      <dgm:prSet/>
      <dgm:spPr/>
      <dgm:t>
        <a:bodyPr/>
        <a:lstStyle/>
        <a:p>
          <a:endParaRPr lang="en-US"/>
        </a:p>
      </dgm:t>
    </dgm:pt>
    <dgm:pt modelId="{D750BFC7-429A-48D5-AD76-D4F4881C77D9}">
      <dgm:prSet phldrT="[Text]"/>
      <dgm:spPr/>
      <dgm:t>
        <a:bodyPr/>
        <a:lstStyle/>
        <a:p>
          <a:r>
            <a:rPr lang="en-US" dirty="0">
              <a:latin typeface="+mj-lt"/>
            </a:rPr>
            <a:t>VI. </a:t>
          </a:r>
          <a:br>
            <a:rPr lang="en-US" dirty="0">
              <a:latin typeface="+mj-lt"/>
            </a:rPr>
          </a:br>
          <a:r>
            <a:rPr lang="en-US" dirty="0">
              <a:latin typeface="+mj-lt"/>
            </a:rPr>
            <a:t>Deploy Model</a:t>
          </a:r>
        </a:p>
      </dgm:t>
    </dgm:pt>
    <dgm:pt modelId="{58D999D5-0CA7-476A-8611-58E8B33D17AE}" type="parTrans" cxnId="{B6AE7F5D-29AB-4C2C-9F54-08BEF8232213}">
      <dgm:prSet/>
      <dgm:spPr/>
      <dgm:t>
        <a:bodyPr/>
        <a:lstStyle/>
        <a:p>
          <a:endParaRPr lang="en-US"/>
        </a:p>
      </dgm:t>
    </dgm:pt>
    <dgm:pt modelId="{657E498A-FACE-4EDC-B9C6-C4D4F6BCE043}" type="sibTrans" cxnId="{B6AE7F5D-29AB-4C2C-9F54-08BEF8232213}">
      <dgm:prSet/>
      <dgm:spPr/>
      <dgm:t>
        <a:bodyPr/>
        <a:lstStyle/>
        <a:p>
          <a:endParaRPr lang="en-US"/>
        </a:p>
      </dgm:t>
    </dgm:pt>
    <dgm:pt modelId="{9B566EDC-1402-4F71-A7F8-04CAD6430563}" type="pres">
      <dgm:prSet presAssocID="{C52F3448-25BC-4112-9689-A2B8DF028681}" presName="Name0" presStyleCnt="0">
        <dgm:presLayoutVars>
          <dgm:chMax val="1"/>
          <dgm:dir/>
          <dgm:animLvl val="ctr"/>
          <dgm:resizeHandles val="exact"/>
        </dgm:presLayoutVars>
      </dgm:prSet>
      <dgm:spPr/>
    </dgm:pt>
    <dgm:pt modelId="{7A812899-5046-4BD0-B800-B540646C1BA2}" type="pres">
      <dgm:prSet presAssocID="{6F513E79-78E9-4029-BFDA-4EEBC6159F5E}" presName="centerShape" presStyleLbl="node0" presStyleIdx="0" presStyleCnt="1"/>
      <dgm:spPr/>
    </dgm:pt>
    <dgm:pt modelId="{C0FB55A5-FEB9-4745-B9B8-5F76F9C84369}" type="pres">
      <dgm:prSet presAssocID="{3F1AEBCD-EFB0-4F29-ABD3-514FE071E769}" presName="node" presStyleLbl="node1" presStyleIdx="0" presStyleCnt="6">
        <dgm:presLayoutVars>
          <dgm:bulletEnabled val="1"/>
        </dgm:presLayoutVars>
      </dgm:prSet>
      <dgm:spPr/>
    </dgm:pt>
    <dgm:pt modelId="{74D047D8-CF46-4C40-93FD-3087030C6FED}" type="pres">
      <dgm:prSet presAssocID="{3F1AEBCD-EFB0-4F29-ABD3-514FE071E769}" presName="dummy" presStyleCnt="0"/>
      <dgm:spPr/>
    </dgm:pt>
    <dgm:pt modelId="{707062A9-F76C-4F73-90C4-A9685B91FCE6}" type="pres">
      <dgm:prSet presAssocID="{34AEDFAF-FC56-4FFA-A578-F1040FC74C35}" presName="sibTrans" presStyleLbl="sibTrans2D1" presStyleIdx="0" presStyleCnt="6"/>
      <dgm:spPr/>
    </dgm:pt>
    <dgm:pt modelId="{B31D280C-E7CA-4F16-90E2-066FA018D3DA}" type="pres">
      <dgm:prSet presAssocID="{2F016AD9-E31E-428C-9C4A-F4EBCB89004C}" presName="node" presStyleLbl="node1" presStyleIdx="1" presStyleCnt="6">
        <dgm:presLayoutVars>
          <dgm:bulletEnabled val="1"/>
        </dgm:presLayoutVars>
      </dgm:prSet>
      <dgm:spPr/>
    </dgm:pt>
    <dgm:pt modelId="{DC05710E-4CA4-40A1-AAAB-3E7A80CCA49A}" type="pres">
      <dgm:prSet presAssocID="{2F016AD9-E31E-428C-9C4A-F4EBCB89004C}" presName="dummy" presStyleCnt="0"/>
      <dgm:spPr/>
    </dgm:pt>
    <dgm:pt modelId="{F4FE65DF-8D6D-44B2-8ABE-F2FF21D6B9C1}" type="pres">
      <dgm:prSet presAssocID="{57131337-B938-4C6C-8F71-F9404CA1261C}" presName="sibTrans" presStyleLbl="sibTrans2D1" presStyleIdx="1" presStyleCnt="6"/>
      <dgm:spPr/>
    </dgm:pt>
    <dgm:pt modelId="{A67A3BB0-1E64-4C35-97DC-BF8154343200}" type="pres">
      <dgm:prSet presAssocID="{9DA6531E-F94F-411D-9491-1B7ACEC79B29}" presName="node" presStyleLbl="node1" presStyleIdx="2" presStyleCnt="6">
        <dgm:presLayoutVars>
          <dgm:bulletEnabled val="1"/>
        </dgm:presLayoutVars>
      </dgm:prSet>
      <dgm:spPr/>
    </dgm:pt>
    <dgm:pt modelId="{5A4E861C-D18F-464A-880A-0CC33A05FB6C}" type="pres">
      <dgm:prSet presAssocID="{9DA6531E-F94F-411D-9491-1B7ACEC79B29}" presName="dummy" presStyleCnt="0"/>
      <dgm:spPr/>
    </dgm:pt>
    <dgm:pt modelId="{365D636D-9096-44E2-B58C-48F988ACF0A3}" type="pres">
      <dgm:prSet presAssocID="{BD51D609-17CD-48DF-B988-5455B322E7DE}" presName="sibTrans" presStyleLbl="sibTrans2D1" presStyleIdx="2" presStyleCnt="6"/>
      <dgm:spPr/>
    </dgm:pt>
    <dgm:pt modelId="{07527F89-7BB6-49EA-8DCF-EBB093CE4CD7}" type="pres">
      <dgm:prSet presAssocID="{F0C08AEE-848C-4529-9EEC-FA739926206A}" presName="node" presStyleLbl="node1" presStyleIdx="3" presStyleCnt="6">
        <dgm:presLayoutVars>
          <dgm:bulletEnabled val="1"/>
        </dgm:presLayoutVars>
      </dgm:prSet>
      <dgm:spPr/>
    </dgm:pt>
    <dgm:pt modelId="{E991E2E9-E59F-4935-8F18-CA10FA27B6BC}" type="pres">
      <dgm:prSet presAssocID="{F0C08AEE-848C-4529-9EEC-FA739926206A}" presName="dummy" presStyleCnt="0"/>
      <dgm:spPr/>
    </dgm:pt>
    <dgm:pt modelId="{8D1150BA-F8E7-43A6-8503-3995A581292A}" type="pres">
      <dgm:prSet presAssocID="{069D2075-D4CF-4841-B550-CAFF6E6E6DFD}" presName="sibTrans" presStyleLbl="sibTrans2D1" presStyleIdx="3" presStyleCnt="6"/>
      <dgm:spPr/>
    </dgm:pt>
    <dgm:pt modelId="{B1A4A045-11C5-4ECE-A88D-491162BE1D0D}" type="pres">
      <dgm:prSet presAssocID="{F3E2C25E-8485-4A02-B5E8-D629AB30E396}" presName="node" presStyleLbl="node1" presStyleIdx="4" presStyleCnt="6">
        <dgm:presLayoutVars>
          <dgm:bulletEnabled val="1"/>
        </dgm:presLayoutVars>
      </dgm:prSet>
      <dgm:spPr/>
    </dgm:pt>
    <dgm:pt modelId="{E3B40FBC-6501-41BF-8DAE-36C301487041}" type="pres">
      <dgm:prSet presAssocID="{F3E2C25E-8485-4A02-B5E8-D629AB30E396}" presName="dummy" presStyleCnt="0"/>
      <dgm:spPr/>
    </dgm:pt>
    <dgm:pt modelId="{C93E9EDB-97B2-4EB0-803D-6D17A14E244B}" type="pres">
      <dgm:prSet presAssocID="{3A9B6228-2A8D-46DF-A335-60C0ED0A9EAD}" presName="sibTrans" presStyleLbl="sibTrans2D1" presStyleIdx="4" presStyleCnt="6"/>
      <dgm:spPr/>
    </dgm:pt>
    <dgm:pt modelId="{FFE57FE2-CB54-4E14-B23B-C7C188426400}" type="pres">
      <dgm:prSet presAssocID="{D750BFC7-429A-48D5-AD76-D4F4881C77D9}" presName="node" presStyleLbl="node1" presStyleIdx="5" presStyleCnt="6">
        <dgm:presLayoutVars>
          <dgm:bulletEnabled val="1"/>
        </dgm:presLayoutVars>
      </dgm:prSet>
      <dgm:spPr/>
    </dgm:pt>
    <dgm:pt modelId="{FA0F0797-478C-4330-B639-31A2F19B0C64}" type="pres">
      <dgm:prSet presAssocID="{D750BFC7-429A-48D5-AD76-D4F4881C77D9}" presName="dummy" presStyleCnt="0"/>
      <dgm:spPr/>
    </dgm:pt>
    <dgm:pt modelId="{2AB452D4-03DD-474D-BE3C-4A1C63C0E27A}" type="pres">
      <dgm:prSet presAssocID="{657E498A-FACE-4EDC-B9C6-C4D4F6BCE043}" presName="sibTrans" presStyleLbl="sibTrans2D1" presStyleIdx="5" presStyleCnt="6"/>
      <dgm:spPr/>
    </dgm:pt>
  </dgm:ptLst>
  <dgm:cxnLst>
    <dgm:cxn modelId="{893C7803-CB7A-49F6-B572-54B48D37EA88}" type="presOf" srcId="{3F1AEBCD-EFB0-4F29-ABD3-514FE071E769}" destId="{C0FB55A5-FEB9-4745-B9B8-5F76F9C84369}" srcOrd="0" destOrd="0" presId="urn:microsoft.com/office/officeart/2005/8/layout/radial6"/>
    <dgm:cxn modelId="{F1C3150B-EEFF-419E-8AB6-8CF3CAA1CBA2}" srcId="{6F513E79-78E9-4029-BFDA-4EEBC6159F5E}" destId="{2F016AD9-E31E-428C-9C4A-F4EBCB89004C}" srcOrd="1" destOrd="0" parTransId="{2AE1AFE7-5838-4D1A-9799-89C1C3631B19}" sibTransId="{57131337-B938-4C6C-8F71-F9404CA1261C}"/>
    <dgm:cxn modelId="{5FFFC50D-18F2-4777-B852-2E1A092924EA}" srcId="{6F513E79-78E9-4029-BFDA-4EEBC6159F5E}" destId="{F3E2C25E-8485-4A02-B5E8-D629AB30E396}" srcOrd="4" destOrd="0" parTransId="{79369CA7-48D1-404C-913A-DC4E4AD635E3}" sibTransId="{3A9B6228-2A8D-46DF-A335-60C0ED0A9EAD}"/>
    <dgm:cxn modelId="{47CBE710-F5FD-4E21-9EB5-4AD463493763}" type="presOf" srcId="{D750BFC7-429A-48D5-AD76-D4F4881C77D9}" destId="{FFE57FE2-CB54-4E14-B23B-C7C188426400}" srcOrd="0" destOrd="0" presId="urn:microsoft.com/office/officeart/2005/8/layout/radial6"/>
    <dgm:cxn modelId="{22083D20-5F7F-40A8-9169-699130316734}" type="presOf" srcId="{6F513E79-78E9-4029-BFDA-4EEBC6159F5E}" destId="{7A812899-5046-4BD0-B800-B540646C1BA2}" srcOrd="0" destOrd="0" presId="urn:microsoft.com/office/officeart/2005/8/layout/radial6"/>
    <dgm:cxn modelId="{B6AE7F5D-29AB-4C2C-9F54-08BEF8232213}" srcId="{6F513E79-78E9-4029-BFDA-4EEBC6159F5E}" destId="{D750BFC7-429A-48D5-AD76-D4F4881C77D9}" srcOrd="5" destOrd="0" parTransId="{58D999D5-0CA7-476A-8611-58E8B33D17AE}" sibTransId="{657E498A-FACE-4EDC-B9C6-C4D4F6BCE043}"/>
    <dgm:cxn modelId="{A2D0584D-30F5-4872-B391-B4969BE3AACF}" srcId="{C52F3448-25BC-4112-9689-A2B8DF028681}" destId="{6F513E79-78E9-4029-BFDA-4EEBC6159F5E}" srcOrd="0" destOrd="0" parTransId="{16E396E4-331D-4E6A-AE3A-3E85DCDB1C26}" sibTransId="{8E3CAACF-422E-4FD8-BE82-8859041CA2B6}"/>
    <dgm:cxn modelId="{7076F14D-4B46-4E5B-B6DF-44C9796E5CA9}" type="presOf" srcId="{9DA6531E-F94F-411D-9491-1B7ACEC79B29}" destId="{A67A3BB0-1E64-4C35-97DC-BF8154343200}" srcOrd="0" destOrd="0" presId="urn:microsoft.com/office/officeart/2005/8/layout/radial6"/>
    <dgm:cxn modelId="{0E943C79-5197-4B77-95DC-747CCF9BB99C}" type="presOf" srcId="{C52F3448-25BC-4112-9689-A2B8DF028681}" destId="{9B566EDC-1402-4F71-A7F8-04CAD6430563}" srcOrd="0" destOrd="0" presId="urn:microsoft.com/office/officeart/2005/8/layout/radial6"/>
    <dgm:cxn modelId="{D390528B-181A-4F36-9C43-44C61E183D72}" type="presOf" srcId="{57131337-B938-4C6C-8F71-F9404CA1261C}" destId="{F4FE65DF-8D6D-44B2-8ABE-F2FF21D6B9C1}" srcOrd="0" destOrd="0" presId="urn:microsoft.com/office/officeart/2005/8/layout/radial6"/>
    <dgm:cxn modelId="{3722CB96-21F0-479C-AEE8-5C0F84176D18}" srcId="{6F513E79-78E9-4029-BFDA-4EEBC6159F5E}" destId="{F0C08AEE-848C-4529-9EEC-FA739926206A}" srcOrd="3" destOrd="0" parTransId="{B26B0ECC-0B07-4633-977C-79305EB933CC}" sibTransId="{069D2075-D4CF-4841-B550-CAFF6E6E6DFD}"/>
    <dgm:cxn modelId="{E8950A97-2717-499F-AEE7-677D1D95586E}" type="presOf" srcId="{BD51D609-17CD-48DF-B988-5455B322E7DE}" destId="{365D636D-9096-44E2-B58C-48F988ACF0A3}" srcOrd="0" destOrd="0" presId="urn:microsoft.com/office/officeart/2005/8/layout/radial6"/>
    <dgm:cxn modelId="{784C9998-0C76-47EF-8D0F-7C8A760CFB4E}" type="presOf" srcId="{34AEDFAF-FC56-4FFA-A578-F1040FC74C35}" destId="{707062A9-F76C-4F73-90C4-A9685B91FCE6}" srcOrd="0" destOrd="0" presId="urn:microsoft.com/office/officeart/2005/8/layout/radial6"/>
    <dgm:cxn modelId="{B3BFEC9C-7220-4A98-AD11-ABBC1463FB31}" type="presOf" srcId="{F0C08AEE-848C-4529-9EEC-FA739926206A}" destId="{07527F89-7BB6-49EA-8DCF-EBB093CE4CD7}" srcOrd="0" destOrd="0" presId="urn:microsoft.com/office/officeart/2005/8/layout/radial6"/>
    <dgm:cxn modelId="{ECBD34A9-CD8D-41CF-9033-BDA4B35DFBBF}" type="presOf" srcId="{F3E2C25E-8485-4A02-B5E8-D629AB30E396}" destId="{B1A4A045-11C5-4ECE-A88D-491162BE1D0D}" srcOrd="0" destOrd="0" presId="urn:microsoft.com/office/officeart/2005/8/layout/radial6"/>
    <dgm:cxn modelId="{7C94E0AF-7845-4284-AAC7-A82E2104359F}" srcId="{6F513E79-78E9-4029-BFDA-4EEBC6159F5E}" destId="{9DA6531E-F94F-411D-9491-1B7ACEC79B29}" srcOrd="2" destOrd="0" parTransId="{736A62FB-2169-44F6-918F-C27B9A25BEE3}" sibTransId="{BD51D609-17CD-48DF-B988-5455B322E7DE}"/>
    <dgm:cxn modelId="{662BE7AF-D983-40FC-ABCA-259B5C014CE5}" type="presOf" srcId="{3A9B6228-2A8D-46DF-A335-60C0ED0A9EAD}" destId="{C93E9EDB-97B2-4EB0-803D-6D17A14E244B}" srcOrd="0" destOrd="0" presId="urn:microsoft.com/office/officeart/2005/8/layout/radial6"/>
    <dgm:cxn modelId="{38AFDFC3-7FD6-4105-A80B-7FA331E917E9}" type="presOf" srcId="{657E498A-FACE-4EDC-B9C6-C4D4F6BCE043}" destId="{2AB452D4-03DD-474D-BE3C-4A1C63C0E27A}" srcOrd="0" destOrd="0" presId="urn:microsoft.com/office/officeart/2005/8/layout/radial6"/>
    <dgm:cxn modelId="{80B1CDD8-21C6-4C88-9AEE-FDF0C5EA5773}" type="presOf" srcId="{069D2075-D4CF-4841-B550-CAFF6E6E6DFD}" destId="{8D1150BA-F8E7-43A6-8503-3995A581292A}" srcOrd="0" destOrd="0" presId="urn:microsoft.com/office/officeart/2005/8/layout/radial6"/>
    <dgm:cxn modelId="{A1223BE9-0BD4-4046-BA61-D45EDEE6DF27}" type="presOf" srcId="{2F016AD9-E31E-428C-9C4A-F4EBCB89004C}" destId="{B31D280C-E7CA-4F16-90E2-066FA018D3DA}" srcOrd="0" destOrd="0" presId="urn:microsoft.com/office/officeart/2005/8/layout/radial6"/>
    <dgm:cxn modelId="{273597FA-D109-42DB-9CFD-3D8B41B89A7F}" srcId="{6F513E79-78E9-4029-BFDA-4EEBC6159F5E}" destId="{3F1AEBCD-EFB0-4F29-ABD3-514FE071E769}" srcOrd="0" destOrd="0" parTransId="{7AE29BDE-C4EB-457B-9C45-C2D57154F30C}" sibTransId="{34AEDFAF-FC56-4FFA-A578-F1040FC74C35}"/>
    <dgm:cxn modelId="{29A2AA6C-E7FC-4FD7-B7EE-B51412BB5586}" type="presParOf" srcId="{9B566EDC-1402-4F71-A7F8-04CAD6430563}" destId="{7A812899-5046-4BD0-B800-B540646C1BA2}" srcOrd="0" destOrd="0" presId="urn:microsoft.com/office/officeart/2005/8/layout/radial6"/>
    <dgm:cxn modelId="{1D2016DD-1BDB-451D-92EC-C280BADC3BDC}" type="presParOf" srcId="{9B566EDC-1402-4F71-A7F8-04CAD6430563}" destId="{C0FB55A5-FEB9-4745-B9B8-5F76F9C84369}" srcOrd="1" destOrd="0" presId="urn:microsoft.com/office/officeart/2005/8/layout/radial6"/>
    <dgm:cxn modelId="{44296493-D117-4C8B-B238-6F05F5434FAE}" type="presParOf" srcId="{9B566EDC-1402-4F71-A7F8-04CAD6430563}" destId="{74D047D8-CF46-4C40-93FD-3087030C6FED}" srcOrd="2" destOrd="0" presId="urn:microsoft.com/office/officeart/2005/8/layout/radial6"/>
    <dgm:cxn modelId="{ECCACE57-8243-4788-8AD4-80752306C9F3}" type="presParOf" srcId="{9B566EDC-1402-4F71-A7F8-04CAD6430563}" destId="{707062A9-F76C-4F73-90C4-A9685B91FCE6}" srcOrd="3" destOrd="0" presId="urn:microsoft.com/office/officeart/2005/8/layout/radial6"/>
    <dgm:cxn modelId="{8418EB39-91C3-478F-828F-816895857C51}" type="presParOf" srcId="{9B566EDC-1402-4F71-A7F8-04CAD6430563}" destId="{B31D280C-E7CA-4F16-90E2-066FA018D3DA}" srcOrd="4" destOrd="0" presId="urn:microsoft.com/office/officeart/2005/8/layout/radial6"/>
    <dgm:cxn modelId="{89DFE022-1443-4524-8801-B3D45E816F01}" type="presParOf" srcId="{9B566EDC-1402-4F71-A7F8-04CAD6430563}" destId="{DC05710E-4CA4-40A1-AAAB-3E7A80CCA49A}" srcOrd="5" destOrd="0" presId="urn:microsoft.com/office/officeart/2005/8/layout/radial6"/>
    <dgm:cxn modelId="{0F924152-D267-42CB-91EA-3C1CC3ECF06B}" type="presParOf" srcId="{9B566EDC-1402-4F71-A7F8-04CAD6430563}" destId="{F4FE65DF-8D6D-44B2-8ABE-F2FF21D6B9C1}" srcOrd="6" destOrd="0" presId="urn:microsoft.com/office/officeart/2005/8/layout/radial6"/>
    <dgm:cxn modelId="{BFB962D1-CBA3-4CA6-A100-F2CCCACB9849}" type="presParOf" srcId="{9B566EDC-1402-4F71-A7F8-04CAD6430563}" destId="{A67A3BB0-1E64-4C35-97DC-BF8154343200}" srcOrd="7" destOrd="0" presId="urn:microsoft.com/office/officeart/2005/8/layout/radial6"/>
    <dgm:cxn modelId="{05BA28D7-A9CF-4CA7-8E92-B171DDA23184}" type="presParOf" srcId="{9B566EDC-1402-4F71-A7F8-04CAD6430563}" destId="{5A4E861C-D18F-464A-880A-0CC33A05FB6C}" srcOrd="8" destOrd="0" presId="urn:microsoft.com/office/officeart/2005/8/layout/radial6"/>
    <dgm:cxn modelId="{35B17889-82B8-47A3-A7FC-595021A62B4A}" type="presParOf" srcId="{9B566EDC-1402-4F71-A7F8-04CAD6430563}" destId="{365D636D-9096-44E2-B58C-48F988ACF0A3}" srcOrd="9" destOrd="0" presId="urn:microsoft.com/office/officeart/2005/8/layout/radial6"/>
    <dgm:cxn modelId="{3D386EBE-8645-4AD8-9508-17B30989AE3E}" type="presParOf" srcId="{9B566EDC-1402-4F71-A7F8-04CAD6430563}" destId="{07527F89-7BB6-49EA-8DCF-EBB093CE4CD7}" srcOrd="10" destOrd="0" presId="urn:microsoft.com/office/officeart/2005/8/layout/radial6"/>
    <dgm:cxn modelId="{6D785FF6-2EA8-4214-986E-9A2B2E3E4A8A}" type="presParOf" srcId="{9B566EDC-1402-4F71-A7F8-04CAD6430563}" destId="{E991E2E9-E59F-4935-8F18-CA10FA27B6BC}" srcOrd="11" destOrd="0" presId="urn:microsoft.com/office/officeart/2005/8/layout/radial6"/>
    <dgm:cxn modelId="{C8047553-921A-4C44-A944-D6E5C6332581}" type="presParOf" srcId="{9B566EDC-1402-4F71-A7F8-04CAD6430563}" destId="{8D1150BA-F8E7-43A6-8503-3995A581292A}" srcOrd="12" destOrd="0" presId="urn:microsoft.com/office/officeart/2005/8/layout/radial6"/>
    <dgm:cxn modelId="{77E752C3-257E-43F2-927A-01717CF6BBD0}" type="presParOf" srcId="{9B566EDC-1402-4F71-A7F8-04CAD6430563}" destId="{B1A4A045-11C5-4ECE-A88D-491162BE1D0D}" srcOrd="13" destOrd="0" presId="urn:microsoft.com/office/officeart/2005/8/layout/radial6"/>
    <dgm:cxn modelId="{B4472096-FD76-4B5F-B97B-2606E88ACD52}" type="presParOf" srcId="{9B566EDC-1402-4F71-A7F8-04CAD6430563}" destId="{E3B40FBC-6501-41BF-8DAE-36C301487041}" srcOrd="14" destOrd="0" presId="urn:microsoft.com/office/officeart/2005/8/layout/radial6"/>
    <dgm:cxn modelId="{E26C40F0-FFF1-4340-9635-AE77F84B0BD0}" type="presParOf" srcId="{9B566EDC-1402-4F71-A7F8-04CAD6430563}" destId="{C93E9EDB-97B2-4EB0-803D-6D17A14E244B}" srcOrd="15" destOrd="0" presId="urn:microsoft.com/office/officeart/2005/8/layout/radial6"/>
    <dgm:cxn modelId="{DE3F8946-205C-4441-B5CD-42459E2E6973}" type="presParOf" srcId="{9B566EDC-1402-4F71-A7F8-04CAD6430563}" destId="{FFE57FE2-CB54-4E14-B23B-C7C188426400}" srcOrd="16" destOrd="0" presId="urn:microsoft.com/office/officeart/2005/8/layout/radial6"/>
    <dgm:cxn modelId="{AD61D924-B694-49ED-8C35-4D4908E0820A}" type="presParOf" srcId="{9B566EDC-1402-4F71-A7F8-04CAD6430563}" destId="{FA0F0797-478C-4330-B639-31A2F19B0C64}" srcOrd="17" destOrd="0" presId="urn:microsoft.com/office/officeart/2005/8/layout/radial6"/>
    <dgm:cxn modelId="{26AAC9A2-CBD1-4C9D-8FD2-29653A6400BE}" type="presParOf" srcId="{9B566EDC-1402-4F71-A7F8-04CAD6430563}" destId="{2AB452D4-03DD-474D-BE3C-4A1C63C0E27A}"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D3667-2134-4291-8B1C-2607A20636CE}">
      <dsp:nvSpPr>
        <dsp:cNvPr id="0" name=""/>
        <dsp:cNvSpPr/>
      </dsp:nvSpPr>
      <dsp:spPr>
        <a:xfrm>
          <a:off x="2844393" y="748920"/>
          <a:ext cx="575990" cy="91440"/>
        </a:xfrm>
        <a:custGeom>
          <a:avLst/>
          <a:gdLst/>
          <a:ahLst/>
          <a:cxnLst/>
          <a:rect l="0" t="0" r="0" b="0"/>
          <a:pathLst>
            <a:path>
              <a:moveTo>
                <a:pt x="0" y="45720"/>
              </a:moveTo>
              <a:lnTo>
                <a:pt x="575990" y="45720"/>
              </a:lnTo>
            </a:path>
          </a:pathLst>
        </a:custGeom>
        <a:noFill/>
        <a:ln w="6350" cap="flat" cmpd="sng" algn="ctr">
          <a:solidFill>
            <a:schemeClr val="accent2">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7223" y="791607"/>
        <a:ext cx="30329" cy="6065"/>
      </dsp:txXfrm>
    </dsp:sp>
    <dsp:sp modelId="{04D71835-772A-453A-8A56-D977C303A8EE}">
      <dsp:nvSpPr>
        <dsp:cNvPr id="0" name=""/>
        <dsp:cNvSpPr/>
      </dsp:nvSpPr>
      <dsp:spPr>
        <a:xfrm>
          <a:off x="208844" y="3436"/>
          <a:ext cx="2637348" cy="1582409"/>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dirty="0">
              <a:latin typeface="+mn-lt"/>
            </a:rPr>
            <a:t>Week 1 (1/25-1/31)</a:t>
          </a:r>
        </a:p>
        <a:p>
          <a:pPr marL="114300" lvl="1" indent="-114300" algn="l" defTabSz="577850" rtl="0">
            <a:lnSpc>
              <a:spcPct val="90000"/>
            </a:lnSpc>
            <a:spcBef>
              <a:spcPct val="0"/>
            </a:spcBef>
            <a:spcAft>
              <a:spcPct val="15000"/>
            </a:spcAft>
            <a:buChar char="•"/>
          </a:pPr>
          <a:r>
            <a:rPr lang="en-US" sz="1300" kern="1200" dirty="0">
              <a:latin typeface="+mj-lt"/>
            </a:rPr>
            <a:t>Team formation </a:t>
          </a:r>
        </a:p>
        <a:p>
          <a:pPr marL="114300" lvl="1" indent="-114300" algn="l" defTabSz="577850">
            <a:lnSpc>
              <a:spcPct val="90000"/>
            </a:lnSpc>
            <a:spcBef>
              <a:spcPct val="0"/>
            </a:spcBef>
            <a:spcAft>
              <a:spcPct val="15000"/>
            </a:spcAft>
            <a:buChar char="•"/>
          </a:pPr>
          <a:r>
            <a:rPr lang="en-US" sz="1300" kern="1200">
              <a:latin typeface="+mj-lt"/>
            </a:rPr>
            <a:t>Assign Project Roles</a:t>
          </a:r>
          <a:endParaRPr lang="en-US" sz="1300" kern="1200"/>
        </a:p>
        <a:p>
          <a:pPr marL="114300" lvl="1" indent="-114300" algn="l" defTabSz="577850">
            <a:lnSpc>
              <a:spcPct val="90000"/>
            </a:lnSpc>
            <a:spcBef>
              <a:spcPct val="0"/>
            </a:spcBef>
            <a:spcAft>
              <a:spcPct val="15000"/>
            </a:spcAft>
            <a:buChar char="•"/>
          </a:pPr>
          <a:r>
            <a:rPr lang="en-US" sz="1300" kern="1200" dirty="0">
              <a:latin typeface="+mj-lt"/>
            </a:rPr>
            <a:t>Create Project Charter</a:t>
          </a:r>
        </a:p>
      </dsp:txBody>
      <dsp:txXfrm>
        <a:off x="208844" y="3436"/>
        <a:ext cx="2637348" cy="1582409"/>
      </dsp:txXfrm>
    </dsp:sp>
    <dsp:sp modelId="{BFBC015E-E5E2-4237-BD77-CAC3576EE7D2}">
      <dsp:nvSpPr>
        <dsp:cNvPr id="0" name=""/>
        <dsp:cNvSpPr/>
      </dsp:nvSpPr>
      <dsp:spPr>
        <a:xfrm>
          <a:off x="6088332" y="748920"/>
          <a:ext cx="575990" cy="91440"/>
        </a:xfrm>
        <a:custGeom>
          <a:avLst/>
          <a:gdLst/>
          <a:ahLst/>
          <a:cxnLst/>
          <a:rect l="0" t="0" r="0" b="0"/>
          <a:pathLst>
            <a:path>
              <a:moveTo>
                <a:pt x="0" y="45720"/>
              </a:moveTo>
              <a:lnTo>
                <a:pt x="575990" y="45720"/>
              </a:lnTo>
            </a:path>
          </a:pathLst>
        </a:custGeom>
        <a:noFill/>
        <a:ln w="6350" cap="flat" cmpd="sng" algn="ctr">
          <a:solidFill>
            <a:schemeClr val="accent2">
              <a:hueOff val="1282147"/>
              <a:satOff val="1368"/>
              <a:lumOff val="425"/>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61162" y="791607"/>
        <a:ext cx="30329" cy="6065"/>
      </dsp:txXfrm>
    </dsp:sp>
    <dsp:sp modelId="{E4B10044-E3A6-418D-AC24-3EC3FE9D8B0A}">
      <dsp:nvSpPr>
        <dsp:cNvPr id="0" name=""/>
        <dsp:cNvSpPr/>
      </dsp:nvSpPr>
      <dsp:spPr>
        <a:xfrm>
          <a:off x="3452783" y="3436"/>
          <a:ext cx="2637348" cy="1582409"/>
        </a:xfrm>
        <a:prstGeom prst="rect">
          <a:avLst/>
        </a:prstGeom>
        <a:solidFill>
          <a:schemeClr val="accent2">
            <a:hueOff val="1098983"/>
            <a:satOff val="1172"/>
            <a:lumOff val="36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dirty="0">
              <a:latin typeface="+mn-lt"/>
            </a:rPr>
            <a:t>Week 2 (2/1-2/7)</a:t>
          </a:r>
        </a:p>
        <a:p>
          <a:pPr marL="114300" lvl="1" indent="-114300" algn="l" defTabSz="577850">
            <a:lnSpc>
              <a:spcPct val="90000"/>
            </a:lnSpc>
            <a:spcBef>
              <a:spcPct val="0"/>
            </a:spcBef>
            <a:spcAft>
              <a:spcPct val="15000"/>
            </a:spcAft>
            <a:buChar char="•"/>
          </a:pPr>
          <a:r>
            <a:rPr lang="en-US" sz="1300" kern="1200" dirty="0">
              <a:latin typeface="+mj-lt"/>
            </a:rPr>
            <a:t>Gather datasets</a:t>
          </a:r>
        </a:p>
        <a:p>
          <a:pPr marL="114300" lvl="1" indent="-114300" algn="l" defTabSz="577850">
            <a:lnSpc>
              <a:spcPct val="90000"/>
            </a:lnSpc>
            <a:spcBef>
              <a:spcPct val="0"/>
            </a:spcBef>
            <a:spcAft>
              <a:spcPct val="15000"/>
            </a:spcAft>
            <a:buChar char="•"/>
          </a:pPr>
          <a:r>
            <a:rPr lang="en-US" sz="1300" kern="1200">
              <a:latin typeface="+mj-lt"/>
            </a:rPr>
            <a:t>GitHub Repo</a:t>
          </a:r>
        </a:p>
        <a:p>
          <a:pPr marL="114300" lvl="1" indent="-114300" algn="l" defTabSz="577850">
            <a:lnSpc>
              <a:spcPct val="90000"/>
            </a:lnSpc>
            <a:spcBef>
              <a:spcPct val="0"/>
            </a:spcBef>
            <a:spcAft>
              <a:spcPct val="15000"/>
            </a:spcAft>
            <a:buChar char="•"/>
          </a:pPr>
          <a:r>
            <a:rPr lang="en-US" sz="1300" kern="1200" dirty="0">
              <a:latin typeface="+mj-lt"/>
            </a:rPr>
            <a:t>Formulate Hypothesis</a:t>
          </a:r>
        </a:p>
      </dsp:txBody>
      <dsp:txXfrm>
        <a:off x="3452783" y="3436"/>
        <a:ext cx="2637348" cy="1582409"/>
      </dsp:txXfrm>
    </dsp:sp>
    <dsp:sp modelId="{60283BC6-C4F8-441E-B71F-7E5238FA36BB}">
      <dsp:nvSpPr>
        <dsp:cNvPr id="0" name=""/>
        <dsp:cNvSpPr/>
      </dsp:nvSpPr>
      <dsp:spPr>
        <a:xfrm>
          <a:off x="1527518" y="1584045"/>
          <a:ext cx="6487878" cy="575990"/>
        </a:xfrm>
        <a:custGeom>
          <a:avLst/>
          <a:gdLst/>
          <a:ahLst/>
          <a:cxnLst/>
          <a:rect l="0" t="0" r="0" b="0"/>
          <a:pathLst>
            <a:path>
              <a:moveTo>
                <a:pt x="6487878" y="0"/>
              </a:moveTo>
              <a:lnTo>
                <a:pt x="6487878" y="305095"/>
              </a:lnTo>
              <a:lnTo>
                <a:pt x="0" y="305095"/>
              </a:lnTo>
              <a:lnTo>
                <a:pt x="0" y="575990"/>
              </a:lnTo>
            </a:path>
          </a:pathLst>
        </a:custGeom>
        <a:noFill/>
        <a:ln w="6350" cap="flat" cmpd="sng" algn="ctr">
          <a:solidFill>
            <a:schemeClr val="accent2">
              <a:hueOff val="2564293"/>
              <a:satOff val="2735"/>
              <a:lumOff val="85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08553" y="1869007"/>
        <a:ext cx="325808" cy="6065"/>
      </dsp:txXfrm>
    </dsp:sp>
    <dsp:sp modelId="{B158EA65-805B-4622-8D8E-E8EB147FD080}">
      <dsp:nvSpPr>
        <dsp:cNvPr id="0" name=""/>
        <dsp:cNvSpPr/>
      </dsp:nvSpPr>
      <dsp:spPr>
        <a:xfrm>
          <a:off x="6696722" y="3436"/>
          <a:ext cx="2637348" cy="1582409"/>
        </a:xfrm>
        <a:prstGeom prst="rect">
          <a:avLst/>
        </a:prstGeom>
        <a:solidFill>
          <a:schemeClr val="accent2">
            <a:hueOff val="2197966"/>
            <a:satOff val="2344"/>
            <a:lumOff val="72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dirty="0">
              <a:latin typeface="+mn-lt"/>
            </a:rPr>
            <a:t>Weeks 3 &amp; 4 (2/8-2/21)</a:t>
          </a:r>
        </a:p>
        <a:p>
          <a:pPr marL="114300" lvl="1" indent="-114300" algn="l" defTabSz="577850">
            <a:lnSpc>
              <a:spcPct val="90000"/>
            </a:lnSpc>
            <a:spcBef>
              <a:spcPct val="0"/>
            </a:spcBef>
            <a:spcAft>
              <a:spcPct val="15000"/>
            </a:spcAft>
            <a:buChar char="•"/>
          </a:pPr>
          <a:r>
            <a:rPr lang="en-US" sz="1300" kern="1200" dirty="0">
              <a:latin typeface="+mj-lt"/>
            </a:rPr>
            <a:t>1st Iteration: Present Team Plan, Technologies, Collections, and GitHub Repo</a:t>
          </a:r>
        </a:p>
      </dsp:txBody>
      <dsp:txXfrm>
        <a:off x="6696722" y="3436"/>
        <a:ext cx="2637348" cy="1582409"/>
      </dsp:txXfrm>
    </dsp:sp>
    <dsp:sp modelId="{E4B8CE36-A37B-4D82-84D7-BD1CAB04BB18}">
      <dsp:nvSpPr>
        <dsp:cNvPr id="0" name=""/>
        <dsp:cNvSpPr/>
      </dsp:nvSpPr>
      <dsp:spPr>
        <a:xfrm>
          <a:off x="2844393" y="2937920"/>
          <a:ext cx="575990" cy="91440"/>
        </a:xfrm>
        <a:custGeom>
          <a:avLst/>
          <a:gdLst/>
          <a:ahLst/>
          <a:cxnLst/>
          <a:rect l="0" t="0" r="0" b="0"/>
          <a:pathLst>
            <a:path>
              <a:moveTo>
                <a:pt x="0" y="45720"/>
              </a:moveTo>
              <a:lnTo>
                <a:pt x="575990" y="45720"/>
              </a:lnTo>
            </a:path>
          </a:pathLst>
        </a:custGeom>
        <a:noFill/>
        <a:ln w="6350" cap="flat" cmpd="sng" algn="ctr">
          <a:solidFill>
            <a:schemeClr val="accent2">
              <a:hueOff val="3846440"/>
              <a:satOff val="4103"/>
              <a:lumOff val="1275"/>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7223" y="2980607"/>
        <a:ext cx="30329" cy="6065"/>
      </dsp:txXfrm>
    </dsp:sp>
    <dsp:sp modelId="{9772FE73-980A-4C5E-BD24-B6B73EB2EDA1}">
      <dsp:nvSpPr>
        <dsp:cNvPr id="0" name=""/>
        <dsp:cNvSpPr/>
      </dsp:nvSpPr>
      <dsp:spPr>
        <a:xfrm>
          <a:off x="208844" y="2192435"/>
          <a:ext cx="2637348" cy="1582409"/>
        </a:xfrm>
        <a:prstGeom prst="rect">
          <a:avLst/>
        </a:prstGeom>
        <a:solidFill>
          <a:schemeClr val="accent2">
            <a:hueOff val="3296949"/>
            <a:satOff val="3516"/>
            <a:lumOff val="109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dirty="0">
              <a:latin typeface="+mn-lt"/>
            </a:rPr>
            <a:t>Week 5 (2/22-2/28)</a:t>
          </a:r>
        </a:p>
        <a:p>
          <a:pPr marL="114300" lvl="1" indent="-114300" algn="l" defTabSz="577850">
            <a:lnSpc>
              <a:spcPct val="90000"/>
            </a:lnSpc>
            <a:spcBef>
              <a:spcPct val="0"/>
            </a:spcBef>
            <a:spcAft>
              <a:spcPct val="15000"/>
            </a:spcAft>
            <a:buChar char="•"/>
          </a:pPr>
          <a:r>
            <a:rPr lang="en-US" sz="1300" kern="1200" dirty="0">
              <a:latin typeface="+mj-lt"/>
            </a:rPr>
            <a:t>Performance, Scalability, and Efficiency</a:t>
          </a:r>
        </a:p>
        <a:p>
          <a:pPr marL="114300" lvl="1" indent="-114300" algn="l" defTabSz="577850">
            <a:lnSpc>
              <a:spcPct val="90000"/>
            </a:lnSpc>
            <a:spcBef>
              <a:spcPct val="0"/>
            </a:spcBef>
            <a:spcAft>
              <a:spcPct val="15000"/>
            </a:spcAft>
            <a:buChar char="•"/>
          </a:pPr>
          <a:r>
            <a:rPr lang="en-US" sz="1300" kern="1200" dirty="0">
              <a:latin typeface="+mj-lt"/>
            </a:rPr>
            <a:t>Work on Project Visualizations</a:t>
          </a:r>
        </a:p>
      </dsp:txBody>
      <dsp:txXfrm>
        <a:off x="208844" y="2192435"/>
        <a:ext cx="2637348" cy="1582409"/>
      </dsp:txXfrm>
    </dsp:sp>
    <dsp:sp modelId="{BA9F3946-A854-44F1-92E7-D703D40929D8}">
      <dsp:nvSpPr>
        <dsp:cNvPr id="0" name=""/>
        <dsp:cNvSpPr/>
      </dsp:nvSpPr>
      <dsp:spPr>
        <a:xfrm>
          <a:off x="6088332" y="2937920"/>
          <a:ext cx="575990" cy="91440"/>
        </a:xfrm>
        <a:custGeom>
          <a:avLst/>
          <a:gdLst/>
          <a:ahLst/>
          <a:cxnLst/>
          <a:rect l="0" t="0" r="0" b="0"/>
          <a:pathLst>
            <a:path>
              <a:moveTo>
                <a:pt x="0" y="45720"/>
              </a:moveTo>
              <a:lnTo>
                <a:pt x="575990" y="45720"/>
              </a:lnTo>
            </a:path>
          </a:pathLst>
        </a:custGeom>
        <a:noFill/>
        <a:ln w="6350" cap="flat" cmpd="sng" algn="ctr">
          <a:solidFill>
            <a:schemeClr val="accent2">
              <a:hueOff val="5128586"/>
              <a:satOff val="5470"/>
              <a:lumOff val="1701"/>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61162" y="2980607"/>
        <a:ext cx="30329" cy="6065"/>
      </dsp:txXfrm>
    </dsp:sp>
    <dsp:sp modelId="{67BD3990-E0B6-4FCD-B050-FAC5F192D719}">
      <dsp:nvSpPr>
        <dsp:cNvPr id="0" name=""/>
        <dsp:cNvSpPr/>
      </dsp:nvSpPr>
      <dsp:spPr>
        <a:xfrm>
          <a:off x="3452783" y="2192435"/>
          <a:ext cx="2637348" cy="1582409"/>
        </a:xfrm>
        <a:prstGeom prst="rect">
          <a:avLst/>
        </a:prstGeom>
        <a:solidFill>
          <a:schemeClr val="accent2">
            <a:hueOff val="4395932"/>
            <a:satOff val="4689"/>
            <a:lumOff val="145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Walbaum Display"/>
            </a:rPr>
            <a:t> </a:t>
          </a:r>
          <a:r>
            <a:rPr lang="en-US" sz="1700" b="1" kern="1200">
              <a:latin typeface="+mn-lt"/>
            </a:rPr>
            <a:t>Week 6 (3/1-3/7)</a:t>
          </a:r>
          <a:endParaRPr lang="en-US" sz="1700" b="1" kern="1200" dirty="0">
            <a:latin typeface="+mn-lt"/>
          </a:endParaRPr>
        </a:p>
        <a:p>
          <a:pPr marL="114300" lvl="1" indent="-114300" algn="l" defTabSz="577850">
            <a:lnSpc>
              <a:spcPct val="90000"/>
            </a:lnSpc>
            <a:spcBef>
              <a:spcPct val="0"/>
            </a:spcBef>
            <a:spcAft>
              <a:spcPct val="15000"/>
            </a:spcAft>
            <a:buChar char="•"/>
          </a:pPr>
          <a:r>
            <a:rPr lang="en-US" sz="1300" kern="1200" dirty="0">
              <a:latin typeface="+mj-lt"/>
            </a:rPr>
            <a:t>Look for Simple Patterns that Align to Project Goals</a:t>
          </a:r>
        </a:p>
      </dsp:txBody>
      <dsp:txXfrm>
        <a:off x="3452783" y="2192435"/>
        <a:ext cx="2637348" cy="1582409"/>
      </dsp:txXfrm>
    </dsp:sp>
    <dsp:sp modelId="{BBBB5829-0C97-442C-A9D4-0757E01FE7F7}">
      <dsp:nvSpPr>
        <dsp:cNvPr id="0" name=""/>
        <dsp:cNvSpPr/>
      </dsp:nvSpPr>
      <dsp:spPr>
        <a:xfrm>
          <a:off x="1398130" y="3773045"/>
          <a:ext cx="6617266" cy="570641"/>
        </a:xfrm>
        <a:custGeom>
          <a:avLst/>
          <a:gdLst/>
          <a:ahLst/>
          <a:cxnLst/>
          <a:rect l="0" t="0" r="0" b="0"/>
          <a:pathLst>
            <a:path>
              <a:moveTo>
                <a:pt x="6617266" y="0"/>
              </a:moveTo>
              <a:lnTo>
                <a:pt x="6617266" y="302420"/>
              </a:lnTo>
              <a:lnTo>
                <a:pt x="0" y="302420"/>
              </a:lnTo>
              <a:lnTo>
                <a:pt x="0" y="570641"/>
              </a:lnTo>
            </a:path>
          </a:pathLst>
        </a:custGeom>
        <a:noFill/>
        <a:ln w="6350" cap="flat" cmpd="sng" algn="ctr">
          <a:solidFill>
            <a:schemeClr val="accent2">
              <a:hueOff val="6410733"/>
              <a:satOff val="6838"/>
              <a:lumOff val="2126"/>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40650" y="4055333"/>
        <a:ext cx="332226" cy="6065"/>
      </dsp:txXfrm>
    </dsp:sp>
    <dsp:sp modelId="{4E44FE20-2209-49D5-B19A-3BE785C74CA1}">
      <dsp:nvSpPr>
        <dsp:cNvPr id="0" name=""/>
        <dsp:cNvSpPr/>
      </dsp:nvSpPr>
      <dsp:spPr>
        <a:xfrm>
          <a:off x="6696722" y="2192435"/>
          <a:ext cx="2637348" cy="1582409"/>
        </a:xfrm>
        <a:prstGeom prst="rect">
          <a:avLst/>
        </a:prstGeom>
        <a:solidFill>
          <a:schemeClr val="accent2">
            <a:hueOff val="5494914"/>
            <a:satOff val="5861"/>
            <a:lumOff val="18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dirty="0">
              <a:latin typeface="+mn-lt"/>
            </a:rPr>
            <a:t>Week 7 &amp; 8 (3/8-3/28)</a:t>
          </a:r>
        </a:p>
        <a:p>
          <a:pPr marL="114300" lvl="1" indent="-114300" algn="l" defTabSz="577850">
            <a:lnSpc>
              <a:spcPct val="90000"/>
            </a:lnSpc>
            <a:spcBef>
              <a:spcPct val="0"/>
            </a:spcBef>
            <a:spcAft>
              <a:spcPct val="15000"/>
            </a:spcAft>
            <a:buChar char="•"/>
          </a:pPr>
          <a:r>
            <a:rPr lang="en-US" sz="1300" kern="1200">
              <a:latin typeface="+mj-lt"/>
            </a:rPr>
            <a:t>2nd Iteration: Clean data collections, Insights/Patterns, Hypothesis, Tableau/Visualize</a:t>
          </a:r>
        </a:p>
      </dsp:txBody>
      <dsp:txXfrm>
        <a:off x="6696722" y="2192435"/>
        <a:ext cx="2637348" cy="1582409"/>
      </dsp:txXfrm>
    </dsp:sp>
    <dsp:sp modelId="{66017AB0-A426-49B5-9A8A-B54C1882CE81}">
      <dsp:nvSpPr>
        <dsp:cNvPr id="0" name=""/>
        <dsp:cNvSpPr/>
      </dsp:nvSpPr>
      <dsp:spPr>
        <a:xfrm>
          <a:off x="2715005" y="5121571"/>
          <a:ext cx="705378" cy="91440"/>
        </a:xfrm>
        <a:custGeom>
          <a:avLst/>
          <a:gdLst/>
          <a:ahLst/>
          <a:cxnLst/>
          <a:rect l="0" t="0" r="0" b="0"/>
          <a:pathLst>
            <a:path>
              <a:moveTo>
                <a:pt x="0" y="45720"/>
              </a:moveTo>
              <a:lnTo>
                <a:pt x="369789" y="45720"/>
              </a:lnTo>
              <a:lnTo>
                <a:pt x="369789" y="51068"/>
              </a:lnTo>
              <a:lnTo>
                <a:pt x="705378" y="51068"/>
              </a:lnTo>
            </a:path>
          </a:pathLst>
        </a:custGeom>
        <a:noFill/>
        <a:ln w="6350" cap="flat" cmpd="sng" algn="ctr">
          <a:solidFill>
            <a:schemeClr val="accent2">
              <a:hueOff val="7692880"/>
              <a:satOff val="8205"/>
              <a:lumOff val="2551"/>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9294" y="5164258"/>
        <a:ext cx="36799" cy="6065"/>
      </dsp:txXfrm>
    </dsp:sp>
    <dsp:sp modelId="{6F93218C-5F6F-4043-8C73-1F0182D02FA7}">
      <dsp:nvSpPr>
        <dsp:cNvPr id="0" name=""/>
        <dsp:cNvSpPr/>
      </dsp:nvSpPr>
      <dsp:spPr>
        <a:xfrm>
          <a:off x="79456" y="4376086"/>
          <a:ext cx="2637348" cy="1582409"/>
        </a:xfrm>
        <a:prstGeom prst="rect">
          <a:avLst/>
        </a:prstGeom>
        <a:solidFill>
          <a:schemeClr val="accent2">
            <a:hueOff val="6593897"/>
            <a:satOff val="7033"/>
            <a:lumOff val="218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dirty="0">
              <a:latin typeface="+mn-lt"/>
            </a:rPr>
            <a:t>Weeks 9 &amp; 10 (3/29-4/11)</a:t>
          </a:r>
        </a:p>
        <a:p>
          <a:pPr marL="114300" lvl="1" indent="-114300" algn="l" defTabSz="577850">
            <a:lnSpc>
              <a:spcPct val="90000"/>
            </a:lnSpc>
            <a:spcBef>
              <a:spcPct val="0"/>
            </a:spcBef>
            <a:spcAft>
              <a:spcPct val="15000"/>
            </a:spcAft>
            <a:buChar char="•"/>
          </a:pPr>
          <a:r>
            <a:rPr lang="en-US" sz="1300" kern="1200">
              <a:latin typeface="+mj-lt"/>
            </a:rPr>
            <a:t>Build a Predictive Model</a:t>
          </a:r>
        </a:p>
      </dsp:txBody>
      <dsp:txXfrm>
        <a:off x="79456" y="4376086"/>
        <a:ext cx="2637348" cy="1582409"/>
      </dsp:txXfrm>
    </dsp:sp>
    <dsp:sp modelId="{A1D48F16-E877-4DB6-9CAE-CE9931BF7B5A}">
      <dsp:nvSpPr>
        <dsp:cNvPr id="0" name=""/>
        <dsp:cNvSpPr/>
      </dsp:nvSpPr>
      <dsp:spPr>
        <a:xfrm>
          <a:off x="3452783" y="4381435"/>
          <a:ext cx="2637348" cy="1582409"/>
        </a:xfrm>
        <a:prstGeom prst="rect">
          <a:avLst/>
        </a:prstGeom>
        <a:solidFill>
          <a:schemeClr val="accent2">
            <a:hueOff val="7692880"/>
            <a:satOff val="8205"/>
            <a:lumOff val="255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en-US" sz="1700" b="1" kern="1200">
              <a:latin typeface="+mn-lt"/>
            </a:rPr>
            <a:t>Week 10 (4/12-4/25)</a:t>
          </a:r>
          <a:endParaRPr lang="en-US" sz="1700" b="1" kern="1200" dirty="0">
            <a:latin typeface="+mn-lt"/>
          </a:endParaRPr>
        </a:p>
        <a:p>
          <a:pPr marL="114300" lvl="1" indent="-114300" algn="l" defTabSz="577850">
            <a:lnSpc>
              <a:spcPct val="90000"/>
            </a:lnSpc>
            <a:spcBef>
              <a:spcPct val="0"/>
            </a:spcBef>
            <a:spcAft>
              <a:spcPct val="15000"/>
            </a:spcAft>
            <a:buChar char="•"/>
          </a:pPr>
          <a:r>
            <a:rPr lang="en-US" sz="1300" kern="1200" dirty="0">
              <a:latin typeface="+mj-lt"/>
            </a:rPr>
            <a:t>Final Project Demo</a:t>
          </a:r>
        </a:p>
        <a:p>
          <a:pPr marL="114300" lvl="1" indent="-114300" algn="l" defTabSz="577850">
            <a:lnSpc>
              <a:spcPct val="90000"/>
            </a:lnSpc>
            <a:spcBef>
              <a:spcPct val="0"/>
            </a:spcBef>
            <a:spcAft>
              <a:spcPct val="15000"/>
            </a:spcAft>
            <a:buChar char="•"/>
          </a:pPr>
          <a:r>
            <a:rPr lang="en-US" sz="1300" kern="1200" dirty="0">
              <a:latin typeface="+mj-lt"/>
            </a:rPr>
            <a:t>CREATE Symposium</a:t>
          </a:r>
        </a:p>
        <a:p>
          <a:pPr marL="114300" lvl="1" indent="-114300" algn="l" defTabSz="577850">
            <a:lnSpc>
              <a:spcPct val="90000"/>
            </a:lnSpc>
            <a:spcBef>
              <a:spcPct val="0"/>
            </a:spcBef>
            <a:spcAft>
              <a:spcPct val="15000"/>
            </a:spcAft>
            <a:buChar char="•"/>
          </a:pPr>
          <a:r>
            <a:rPr lang="en-US" sz="1300" kern="1200" dirty="0">
              <a:latin typeface="+mj-lt"/>
            </a:rPr>
            <a:t>Final Project Report</a:t>
          </a:r>
        </a:p>
      </dsp:txBody>
      <dsp:txXfrm>
        <a:off x="3452783" y="4381435"/>
        <a:ext cx="2637348" cy="1582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452D4-03DD-474D-BE3C-4A1C63C0E27A}">
      <dsp:nvSpPr>
        <dsp:cNvPr id="0" name=""/>
        <dsp:cNvSpPr/>
      </dsp:nvSpPr>
      <dsp:spPr>
        <a:xfrm>
          <a:off x="1044309" y="743293"/>
          <a:ext cx="5075751" cy="5075751"/>
        </a:xfrm>
        <a:prstGeom prst="blockArc">
          <a:avLst>
            <a:gd name="adj1" fmla="val 12600000"/>
            <a:gd name="adj2" fmla="val 16200000"/>
            <a:gd name="adj3" fmla="val 4523"/>
          </a:avLst>
        </a:prstGeom>
        <a:solidFill>
          <a:schemeClr val="accent2">
            <a:shade val="90000"/>
            <a:hueOff val="183096"/>
            <a:satOff val="-40458"/>
            <a:lumOff val="3214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E9EDB-97B2-4EB0-803D-6D17A14E244B}">
      <dsp:nvSpPr>
        <dsp:cNvPr id="0" name=""/>
        <dsp:cNvSpPr/>
      </dsp:nvSpPr>
      <dsp:spPr>
        <a:xfrm>
          <a:off x="1044309" y="743293"/>
          <a:ext cx="5075751" cy="5075751"/>
        </a:xfrm>
        <a:prstGeom prst="blockArc">
          <a:avLst>
            <a:gd name="adj1" fmla="val 9000000"/>
            <a:gd name="adj2" fmla="val 12600000"/>
            <a:gd name="adj3" fmla="val 4523"/>
          </a:avLst>
        </a:prstGeom>
        <a:solidFill>
          <a:schemeClr val="accent2">
            <a:shade val="90000"/>
            <a:hueOff val="146477"/>
            <a:satOff val="-32366"/>
            <a:lumOff val="257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1150BA-F8E7-43A6-8503-3995A581292A}">
      <dsp:nvSpPr>
        <dsp:cNvPr id="0" name=""/>
        <dsp:cNvSpPr/>
      </dsp:nvSpPr>
      <dsp:spPr>
        <a:xfrm>
          <a:off x="1044309" y="743293"/>
          <a:ext cx="5075751" cy="5075751"/>
        </a:xfrm>
        <a:prstGeom prst="blockArc">
          <a:avLst>
            <a:gd name="adj1" fmla="val 5400000"/>
            <a:gd name="adj2" fmla="val 9000000"/>
            <a:gd name="adj3" fmla="val 4523"/>
          </a:avLst>
        </a:prstGeom>
        <a:solidFill>
          <a:schemeClr val="accent2">
            <a:shade val="90000"/>
            <a:hueOff val="109858"/>
            <a:satOff val="-24275"/>
            <a:lumOff val="1928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5D636D-9096-44E2-B58C-48F988ACF0A3}">
      <dsp:nvSpPr>
        <dsp:cNvPr id="0" name=""/>
        <dsp:cNvSpPr/>
      </dsp:nvSpPr>
      <dsp:spPr>
        <a:xfrm>
          <a:off x="1044309" y="743293"/>
          <a:ext cx="5075751" cy="5075751"/>
        </a:xfrm>
        <a:prstGeom prst="blockArc">
          <a:avLst>
            <a:gd name="adj1" fmla="val 1800000"/>
            <a:gd name="adj2" fmla="val 5400000"/>
            <a:gd name="adj3" fmla="val 4523"/>
          </a:avLst>
        </a:prstGeom>
        <a:solidFill>
          <a:schemeClr val="accent2">
            <a:shade val="90000"/>
            <a:hueOff val="73239"/>
            <a:satOff val="-16183"/>
            <a:lumOff val="128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FE65DF-8D6D-44B2-8ABE-F2FF21D6B9C1}">
      <dsp:nvSpPr>
        <dsp:cNvPr id="0" name=""/>
        <dsp:cNvSpPr/>
      </dsp:nvSpPr>
      <dsp:spPr>
        <a:xfrm>
          <a:off x="1044309" y="743293"/>
          <a:ext cx="5075751" cy="5075751"/>
        </a:xfrm>
        <a:prstGeom prst="blockArc">
          <a:avLst>
            <a:gd name="adj1" fmla="val 19800000"/>
            <a:gd name="adj2" fmla="val 1800000"/>
            <a:gd name="adj3" fmla="val 4523"/>
          </a:avLst>
        </a:prstGeom>
        <a:solidFill>
          <a:schemeClr val="accent2">
            <a:shade val="90000"/>
            <a:hueOff val="36619"/>
            <a:satOff val="-8092"/>
            <a:lumOff val="64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7062A9-F76C-4F73-90C4-A9685B91FCE6}">
      <dsp:nvSpPr>
        <dsp:cNvPr id="0" name=""/>
        <dsp:cNvSpPr/>
      </dsp:nvSpPr>
      <dsp:spPr>
        <a:xfrm>
          <a:off x="1044309" y="743293"/>
          <a:ext cx="5075751" cy="5075751"/>
        </a:xfrm>
        <a:prstGeom prst="blockArc">
          <a:avLst>
            <a:gd name="adj1" fmla="val 16200000"/>
            <a:gd name="adj2" fmla="val 19800000"/>
            <a:gd name="adj3" fmla="val 4523"/>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812899-5046-4BD0-B800-B540646C1BA2}">
      <dsp:nvSpPr>
        <dsp:cNvPr id="0" name=""/>
        <dsp:cNvSpPr/>
      </dsp:nvSpPr>
      <dsp:spPr>
        <a:xfrm>
          <a:off x="2443512" y="2142495"/>
          <a:ext cx="2277346" cy="2277346"/>
        </a:xfrm>
        <a:prstGeom prst="ellips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latin typeface="+mj-lt"/>
            </a:rPr>
            <a:t>Life Cycle</a:t>
          </a:r>
        </a:p>
      </dsp:txBody>
      <dsp:txXfrm>
        <a:off x="2777022" y="2476005"/>
        <a:ext cx="1610326" cy="1610326"/>
      </dsp:txXfrm>
    </dsp:sp>
    <dsp:sp modelId="{C0FB55A5-FEB9-4745-B9B8-5F76F9C84369}">
      <dsp:nvSpPr>
        <dsp:cNvPr id="0" name=""/>
        <dsp:cNvSpPr/>
      </dsp:nvSpPr>
      <dsp:spPr>
        <a:xfrm>
          <a:off x="2785114" y="3611"/>
          <a:ext cx="1594142" cy="1594142"/>
        </a:xfrm>
        <a:prstGeom prst="ellips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1. Formulate Hypothesis</a:t>
          </a:r>
        </a:p>
      </dsp:txBody>
      <dsp:txXfrm>
        <a:off x="3018571" y="237068"/>
        <a:ext cx="1127228" cy="1127228"/>
      </dsp:txXfrm>
    </dsp:sp>
    <dsp:sp modelId="{B31D280C-E7CA-4F16-90E2-066FA018D3DA}">
      <dsp:nvSpPr>
        <dsp:cNvPr id="0" name=""/>
        <dsp:cNvSpPr/>
      </dsp:nvSpPr>
      <dsp:spPr>
        <a:xfrm>
          <a:off x="4933278" y="1243854"/>
          <a:ext cx="1594142" cy="1594142"/>
        </a:xfrm>
        <a:prstGeom prst="ellipse">
          <a:avLst/>
        </a:prstGeom>
        <a:solidFill>
          <a:schemeClr val="accent2">
            <a:shade val="80000"/>
            <a:hueOff val="36620"/>
            <a:satOff val="-8209"/>
            <a:lumOff val="68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II. </a:t>
          </a:r>
          <a:br>
            <a:rPr lang="en-US" sz="1700" kern="1200" dirty="0">
              <a:latin typeface="+mj-lt"/>
            </a:rPr>
          </a:br>
          <a:r>
            <a:rPr lang="en-US" sz="1700" kern="1200" dirty="0">
              <a:latin typeface="+mj-lt"/>
            </a:rPr>
            <a:t>Collect Datasets</a:t>
          </a:r>
        </a:p>
      </dsp:txBody>
      <dsp:txXfrm>
        <a:off x="5166735" y="1477311"/>
        <a:ext cx="1127228" cy="1127228"/>
      </dsp:txXfrm>
    </dsp:sp>
    <dsp:sp modelId="{A67A3BB0-1E64-4C35-97DC-BF8154343200}">
      <dsp:nvSpPr>
        <dsp:cNvPr id="0" name=""/>
        <dsp:cNvSpPr/>
      </dsp:nvSpPr>
      <dsp:spPr>
        <a:xfrm>
          <a:off x="4933278" y="3724341"/>
          <a:ext cx="1594142" cy="1594142"/>
        </a:xfrm>
        <a:prstGeom prst="ellipse">
          <a:avLst/>
        </a:prstGeom>
        <a:solidFill>
          <a:schemeClr val="accent2">
            <a:shade val="80000"/>
            <a:hueOff val="73240"/>
            <a:satOff val="-16417"/>
            <a:lumOff val="137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III. </a:t>
          </a:r>
          <a:br>
            <a:rPr lang="en-US" sz="1700" kern="1200" dirty="0">
              <a:latin typeface="+mj-lt"/>
            </a:rPr>
          </a:br>
          <a:r>
            <a:rPr lang="en-US" sz="1700" kern="1200" dirty="0">
              <a:latin typeface="+mj-lt"/>
            </a:rPr>
            <a:t>Clean Data</a:t>
          </a:r>
        </a:p>
      </dsp:txBody>
      <dsp:txXfrm>
        <a:off x="5166735" y="3957798"/>
        <a:ext cx="1127228" cy="1127228"/>
      </dsp:txXfrm>
    </dsp:sp>
    <dsp:sp modelId="{07527F89-7BB6-49EA-8DCF-EBB093CE4CD7}">
      <dsp:nvSpPr>
        <dsp:cNvPr id="0" name=""/>
        <dsp:cNvSpPr/>
      </dsp:nvSpPr>
      <dsp:spPr>
        <a:xfrm>
          <a:off x="2785114" y="4964584"/>
          <a:ext cx="1594142" cy="1594142"/>
        </a:xfrm>
        <a:prstGeom prst="ellipse">
          <a:avLst/>
        </a:prstGeom>
        <a:solidFill>
          <a:schemeClr val="accent2">
            <a:shade val="80000"/>
            <a:hueOff val="109861"/>
            <a:satOff val="-24626"/>
            <a:lumOff val="205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IV. </a:t>
          </a:r>
          <a:br>
            <a:rPr lang="en-US" sz="1700" kern="1200" dirty="0">
              <a:latin typeface="+mj-lt"/>
            </a:rPr>
          </a:br>
          <a:r>
            <a:rPr lang="en-US" sz="1700" kern="1200" dirty="0">
              <a:latin typeface="+mj-lt"/>
            </a:rPr>
            <a:t>Create Model</a:t>
          </a:r>
        </a:p>
      </dsp:txBody>
      <dsp:txXfrm>
        <a:off x="3018571" y="5198041"/>
        <a:ext cx="1127228" cy="1127228"/>
      </dsp:txXfrm>
    </dsp:sp>
    <dsp:sp modelId="{B1A4A045-11C5-4ECE-A88D-491162BE1D0D}">
      <dsp:nvSpPr>
        <dsp:cNvPr id="0" name=""/>
        <dsp:cNvSpPr/>
      </dsp:nvSpPr>
      <dsp:spPr>
        <a:xfrm>
          <a:off x="636949" y="3724341"/>
          <a:ext cx="1594142" cy="1594142"/>
        </a:xfrm>
        <a:prstGeom prst="ellipse">
          <a:avLst/>
        </a:prstGeom>
        <a:solidFill>
          <a:schemeClr val="accent2">
            <a:shade val="80000"/>
            <a:hueOff val="146481"/>
            <a:satOff val="-32834"/>
            <a:lumOff val="274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V.  </a:t>
          </a:r>
          <a:br>
            <a:rPr lang="en-US" sz="1700" kern="1200" dirty="0">
              <a:latin typeface="+mj-lt"/>
            </a:rPr>
          </a:br>
          <a:r>
            <a:rPr lang="en-US" sz="1700" kern="1200" dirty="0">
              <a:latin typeface="+mj-lt"/>
            </a:rPr>
            <a:t>Test Model</a:t>
          </a:r>
        </a:p>
      </dsp:txBody>
      <dsp:txXfrm>
        <a:off x="870406" y="3957798"/>
        <a:ext cx="1127228" cy="1127228"/>
      </dsp:txXfrm>
    </dsp:sp>
    <dsp:sp modelId="{FFE57FE2-CB54-4E14-B23B-C7C188426400}">
      <dsp:nvSpPr>
        <dsp:cNvPr id="0" name=""/>
        <dsp:cNvSpPr/>
      </dsp:nvSpPr>
      <dsp:spPr>
        <a:xfrm>
          <a:off x="636949" y="1243854"/>
          <a:ext cx="1594142" cy="1594142"/>
        </a:xfrm>
        <a:prstGeom prst="ellipse">
          <a:avLst/>
        </a:prstGeom>
        <a:solidFill>
          <a:schemeClr val="accent2">
            <a:shade val="80000"/>
            <a:hueOff val="183101"/>
            <a:satOff val="-41043"/>
            <a:lumOff val="342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VI. </a:t>
          </a:r>
          <a:br>
            <a:rPr lang="en-US" sz="1700" kern="1200" dirty="0">
              <a:latin typeface="+mj-lt"/>
            </a:rPr>
          </a:br>
          <a:r>
            <a:rPr lang="en-US" sz="1700" kern="1200" dirty="0">
              <a:latin typeface="+mj-lt"/>
            </a:rPr>
            <a:t>Deploy Model</a:t>
          </a:r>
        </a:p>
      </dsp:txBody>
      <dsp:txXfrm>
        <a:off x="870406" y="1477311"/>
        <a:ext cx="1127228" cy="112722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2/15/2021</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654326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4264087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165253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mj-lt"/>
              </a:rPr>
              <a:t>When a user interacts with out model, we want it to be visually engaging (which we plan on using Plotly and D3.JS for) but also informative... and that's where we hope to utilize SAP Analysis.</a:t>
            </a:r>
            <a:endParaRPr lang="en-US" sz="1200" dirty="0">
              <a:solidFill>
                <a:schemeClr val="tx1"/>
              </a:solidFill>
              <a:latin typeface="+mj-lt"/>
            </a:endParaRP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The picture on the right is an example of what we ideally want to present to the user as a closer look to Heart Disease and the attributes that influence it.</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Benefits to using SAP Analysis as both an analytical tool and a visual aid: </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1. SAP provides Real-Time Analysis.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2. Data can be directly and quickly processed.</a:t>
            </a:r>
          </a:p>
          <a:p>
            <a:pPr algn="l" rtl="0" fontAlgn="base"/>
            <a:r>
              <a:rPr lang="en-US" sz="1800" b="0" i="0" u="none" strike="noStrike" dirty="0">
                <a:solidFill>
                  <a:srgbClr val="000000"/>
                </a:solidFill>
                <a:effectLst/>
                <a:latin typeface="Calibri" panose="020F0502020204030204" pitchFamily="34" charset="0"/>
              </a:rPr>
              <a:t>3. You can access various databases at the same time for both transaction and analytical queries.</a:t>
            </a:r>
          </a:p>
          <a:p>
            <a:pPr algn="l" rtl="0" fontAlgn="base"/>
            <a:r>
              <a:rPr lang="en-US" sz="1800" b="0" i="0" u="none" strike="noStrike" dirty="0">
                <a:solidFill>
                  <a:srgbClr val="000000"/>
                </a:solidFill>
                <a:effectLst/>
                <a:latin typeface="Calibri" panose="020F0502020204030204" pitchFamily="34" charset="0"/>
              </a:rPr>
              <a:t>4. Provides Parallel Processing which means we can apply one operation to all the datasets at the same time.</a:t>
            </a:r>
          </a:p>
          <a:p>
            <a:pPr algn="l" rtl="0" fontAlgn="base"/>
            <a:r>
              <a:rPr lang="en-US" b="0" i="0" dirty="0">
                <a:solidFill>
                  <a:srgbClr val="444444"/>
                </a:solidFill>
                <a:effectLst/>
                <a:latin typeface="Calibri" panose="020F0502020204030204" pitchFamily="34" charset="0"/>
              </a:rPr>
              <a:t>5. Performs Data and Integration and Aggregation from various data sources at the same time!</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20</a:t>
            </a:fld>
            <a:endParaRPr lang="en-US"/>
          </a:p>
        </p:txBody>
      </p:sp>
    </p:spTree>
    <p:extLst>
      <p:ext uri="{BB962C8B-B14F-4D97-AF65-F5344CB8AC3E}">
        <p14:creationId xmlns:p14="http://schemas.microsoft.com/office/powerpoint/2010/main" val="63022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depiction of our current Github Repo. </a:t>
            </a:r>
          </a:p>
          <a:p>
            <a:endParaRPr lang="en-US" dirty="0"/>
          </a:p>
          <a:p>
            <a:r>
              <a:rPr lang="en-US" dirty="0"/>
              <a:t>We have two important folders. One called Project Preparation which contains our Charter, Timeline, and Flowchart. </a:t>
            </a:r>
          </a:p>
          <a:p>
            <a:endParaRPr lang="en-US" dirty="0"/>
          </a:p>
          <a:p>
            <a:r>
              <a:rPr lang="en-US" dirty="0"/>
              <a:t>The other is called datasets, which contains our data collections.</a:t>
            </a:r>
          </a:p>
          <a:p>
            <a:endParaRPr lang="en-US" dirty="0"/>
          </a:p>
          <a:p>
            <a:r>
              <a:rPr lang="en-US" dirty="0"/>
              <a:t>The is one more folder we plan to create called Documentation which will be where we keep all our important documents, and Scum Meeting Minutes AS WELL AS project FEEDBACK, so our first document will be our 1</a:t>
            </a:r>
            <a:r>
              <a:rPr lang="en-US" baseline="30000" dirty="0"/>
              <a:t>st</a:t>
            </a:r>
            <a:r>
              <a:rPr lang="en-US" dirty="0"/>
              <a:t> Iteration plans along with sponsor feedback. </a:t>
            </a:r>
          </a:p>
        </p:txBody>
      </p:sp>
      <p:sp>
        <p:nvSpPr>
          <p:cNvPr id="4" name="Slide Number Placeholder 3"/>
          <p:cNvSpPr>
            <a:spLocks noGrp="1"/>
          </p:cNvSpPr>
          <p:nvPr>
            <p:ph type="sldNum" sz="quarter" idx="5"/>
          </p:nvPr>
        </p:nvSpPr>
        <p:spPr/>
        <p:txBody>
          <a:bodyPr/>
          <a:lstStyle/>
          <a:p>
            <a:fld id="{E7CCE34D-CFF1-4FFE-815B-D050E7ED2DFD}" type="slidenum">
              <a:rPr lang="en-US" smtClean="0"/>
              <a:t>21</a:t>
            </a:fld>
            <a:endParaRPr lang="en-US"/>
          </a:p>
        </p:txBody>
      </p:sp>
    </p:spTree>
    <p:extLst>
      <p:ext uri="{BB962C8B-B14F-4D97-AF65-F5344CB8AC3E}">
        <p14:creationId xmlns:p14="http://schemas.microsoft.com/office/powerpoint/2010/main" val="791207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899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245934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236843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342407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3935421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982129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341282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Health Status Prediction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latin typeface="+mj-lt"/>
              </a:rPr>
              <a:t>1</a:t>
            </a:r>
            <a:r>
              <a:rPr lang="en-US" baseline="30000" dirty="0">
                <a:latin typeface="+mj-lt"/>
              </a:rPr>
              <a:t>st</a:t>
            </a:r>
            <a:r>
              <a:rPr lang="en-US" dirty="0">
                <a:latin typeface="+mj-lt"/>
              </a:rPr>
              <a:t> Iteration Presentation</a:t>
            </a:r>
          </a:p>
          <a:p>
            <a:r>
              <a:rPr lang="en-US" sz="1600" i="1" dirty="0">
                <a:latin typeface="+mj-lt"/>
              </a:rPr>
              <a:t>	Sarah Price</a:t>
            </a:r>
            <a:br>
              <a:rPr lang="en-US" sz="1600" i="1" dirty="0">
                <a:latin typeface="+mj-lt"/>
              </a:rPr>
            </a:br>
            <a:r>
              <a:rPr lang="en-US" sz="1600" i="1" dirty="0">
                <a:latin typeface="+mj-lt"/>
              </a:rPr>
              <a:t>Ruth Whitehouse</a:t>
            </a:r>
            <a:br>
              <a:rPr lang="en-US" sz="1600" i="1" dirty="0">
                <a:latin typeface="+mj-lt"/>
              </a:rPr>
            </a:br>
            <a:r>
              <a:rPr lang="en-US" sz="1600" i="1" dirty="0">
                <a:latin typeface="+mj-lt"/>
              </a:rPr>
              <a:t>Shababa Kamreen</a:t>
            </a:r>
            <a:br>
              <a:rPr lang="en-US" sz="1600" i="1" dirty="0">
                <a:latin typeface="+mj-lt"/>
              </a:rPr>
            </a:br>
            <a:r>
              <a:rPr lang="en-US" sz="1600" i="1" dirty="0">
                <a:latin typeface="+mj-lt"/>
              </a:rPr>
              <a:t>Lillian Sheppard</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2" name="Freeform: Shape 5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7" name="Rectangle 5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ED51170B-5AFB-4A64-A4DB-DEEBCC6B67DE}"/>
              </a:ext>
            </a:extLst>
          </p:cNvPr>
          <p:cNvSpPr>
            <a:spLocks noGrp="1"/>
          </p:cNvSpPr>
          <p:nvPr>
            <p:ph type="title"/>
          </p:nvPr>
        </p:nvSpPr>
        <p:spPr>
          <a:xfrm>
            <a:off x="279930" y="4160890"/>
            <a:ext cx="4207403" cy="2191974"/>
          </a:xfrm>
        </p:spPr>
        <p:txBody>
          <a:bodyPr vert="horz" wrap="square" lIns="0" tIns="0" rIns="0" bIns="0" rtlCol="0" anchor="t" anchorCtr="0">
            <a:noAutofit/>
          </a:bodyPr>
          <a:lstStyle/>
          <a:p>
            <a:pPr>
              <a:lnSpc>
                <a:spcPct val="100000"/>
              </a:lnSpc>
            </a:pPr>
            <a:r>
              <a:rPr lang="en-US" sz="3200" kern="1200" dirty="0">
                <a:solidFill>
                  <a:schemeClr val="tx1"/>
                </a:solidFill>
                <a:latin typeface="+mj-lt"/>
                <a:ea typeface="+mj-ea"/>
                <a:cs typeface="+mj-cs"/>
              </a:rPr>
              <a:t>Dataset 1: heart_failure_cliniacal_records_datasheet.csv</a:t>
            </a:r>
          </a:p>
        </p:txBody>
      </p:sp>
      <p:pic>
        <p:nvPicPr>
          <p:cNvPr id="6" name="Picture Placeholder 5" descr="Table&#10;&#10;Description automatically generated with medium confidence">
            <a:extLst>
              <a:ext uri="{FF2B5EF4-FFF2-40B4-BE49-F238E27FC236}">
                <a16:creationId xmlns:a16="http://schemas.microsoft.com/office/drawing/2014/main" id="{19866F3B-0346-4FEE-86A9-A78D5801432A}"/>
              </a:ext>
            </a:extLst>
          </p:cNvPr>
          <p:cNvPicPr>
            <a:picLocks noGrp="1" noChangeAspect="1"/>
          </p:cNvPicPr>
          <p:nvPr>
            <p:ph type="pic" sz="quarter" idx="13"/>
          </p:nvPr>
        </p:nvPicPr>
        <p:blipFill rotWithShape="1">
          <a:blip r:embed="rId3"/>
          <a:srcRect b="18472"/>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59" name="Oval 5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F75B9EA8-D502-4BD5-ABF9-E114DD2FD4D0}"/>
              </a:ext>
            </a:extLst>
          </p:cNvPr>
          <p:cNvSpPr>
            <a:spLocks noGrp="1"/>
          </p:cNvSpPr>
          <p:nvPr>
            <p:ph sz="quarter" idx="15"/>
          </p:nvPr>
        </p:nvSpPr>
        <p:spPr>
          <a:xfrm>
            <a:off x="5241573" y="4181907"/>
            <a:ext cx="3538008" cy="2375480"/>
          </a:xfrm>
        </p:spPr>
        <p:txBody>
          <a:bodyPr vert="horz" wrap="square" lIns="0" tIns="0" rIns="0" bIns="0" rtlCol="0" anchor="t">
            <a:normAutofit/>
          </a:bodyPr>
          <a:lstStyle/>
          <a:p>
            <a:pPr marL="171450" indent="-342900">
              <a:lnSpc>
                <a:spcPct val="100000"/>
              </a:lnSpc>
              <a:buFont typeface="Wingdings" panose="05000000000000000000" pitchFamily="2" charset="2"/>
              <a:buChar char="§"/>
            </a:pPr>
            <a:r>
              <a:rPr lang="en-US" sz="2400" u="sng" dirty="0">
                <a:latin typeface="+mj-lt"/>
              </a:rPr>
              <a:t>File Type:</a:t>
            </a:r>
            <a:r>
              <a:rPr lang="en-US" sz="2400" dirty="0">
                <a:latin typeface="+mj-lt"/>
              </a:rPr>
              <a:t> CSV</a:t>
            </a:r>
          </a:p>
          <a:p>
            <a:pPr marL="171450" indent="-342900">
              <a:lnSpc>
                <a:spcPct val="100000"/>
              </a:lnSpc>
              <a:buFont typeface="Wingdings" panose="05000000000000000000" pitchFamily="2" charset="2"/>
              <a:buChar char="§"/>
            </a:pPr>
            <a:r>
              <a:rPr lang="en-US" sz="2400" u="sng" dirty="0">
                <a:latin typeface="+mj-lt"/>
              </a:rPr>
              <a:t>Source:</a:t>
            </a:r>
            <a:r>
              <a:rPr lang="en-US" sz="2400" dirty="0">
                <a:latin typeface="+mj-lt"/>
              </a:rPr>
              <a:t> Kaggle</a:t>
            </a:r>
          </a:p>
          <a:p>
            <a:pPr marL="171450" indent="-342900">
              <a:lnSpc>
                <a:spcPct val="100000"/>
              </a:lnSpc>
              <a:buFont typeface="Wingdings" panose="05000000000000000000" pitchFamily="2" charset="2"/>
              <a:buChar char="§"/>
            </a:pPr>
            <a:r>
              <a:rPr lang="en-US" sz="2400" u="sng" dirty="0">
                <a:latin typeface="+mj-lt"/>
              </a:rPr>
              <a:t># of Attributes:</a:t>
            </a:r>
            <a:r>
              <a:rPr lang="en-US" sz="2400" dirty="0">
                <a:latin typeface="+mj-lt"/>
              </a:rPr>
              <a:t> 12</a:t>
            </a:r>
            <a:endParaRPr lang="en-US" sz="2400" u="sng" dirty="0">
              <a:latin typeface="+mj-lt"/>
            </a:endParaRPr>
          </a:p>
          <a:p>
            <a:pPr marL="171450" indent="-342900">
              <a:lnSpc>
                <a:spcPct val="100000"/>
              </a:lnSpc>
              <a:buFont typeface="Wingdings" panose="05000000000000000000" pitchFamily="2" charset="2"/>
              <a:buChar char="§"/>
            </a:pPr>
            <a:r>
              <a:rPr lang="en-US" sz="2400" u="sng" dirty="0">
                <a:latin typeface="+mj-lt"/>
              </a:rPr>
              <a:t># of Records:</a:t>
            </a:r>
            <a:r>
              <a:rPr lang="en-US" sz="2400" dirty="0">
                <a:latin typeface="+mj-lt"/>
              </a:rPr>
              <a:t> 299</a:t>
            </a:r>
            <a:endParaRPr lang="en-US" sz="2400" u="sng" dirty="0">
              <a:latin typeface="+mj-lt"/>
            </a:endParaRPr>
          </a:p>
        </p:txBody>
      </p:sp>
      <p:sp>
        <p:nvSpPr>
          <p:cNvPr id="7" name="Date Placeholder 6">
            <a:extLst>
              <a:ext uri="{FF2B5EF4-FFF2-40B4-BE49-F238E27FC236}">
                <a16:creationId xmlns:a16="http://schemas.microsoft.com/office/drawing/2014/main" id="{8F036C75-554C-4134-A52A-BDB201C5961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Ruth Whitehouse</a:t>
            </a:r>
          </a:p>
        </p:txBody>
      </p:sp>
      <p:sp>
        <p:nvSpPr>
          <p:cNvPr id="9" name="Slide Number Placeholder 8">
            <a:extLst>
              <a:ext uri="{FF2B5EF4-FFF2-40B4-BE49-F238E27FC236}">
                <a16:creationId xmlns:a16="http://schemas.microsoft.com/office/drawing/2014/main" id="{C99DC8D6-776E-400D-83BB-FD8BB440635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
        <p:nvSpPr>
          <p:cNvPr id="21" name="TextBox 20">
            <a:extLst>
              <a:ext uri="{FF2B5EF4-FFF2-40B4-BE49-F238E27FC236}">
                <a16:creationId xmlns:a16="http://schemas.microsoft.com/office/drawing/2014/main" id="{95C5BE45-26FD-4ABF-BCF0-4578BDC6F7A2}"/>
              </a:ext>
            </a:extLst>
          </p:cNvPr>
          <p:cNvSpPr txBox="1"/>
          <p:nvPr/>
        </p:nvSpPr>
        <p:spPr>
          <a:xfrm>
            <a:off x="8724700" y="3962837"/>
            <a:ext cx="3187370" cy="1631216"/>
          </a:xfrm>
          <a:prstGeom prst="rect">
            <a:avLst/>
          </a:prstGeom>
          <a:noFill/>
        </p:spPr>
        <p:txBody>
          <a:bodyPr wrap="square" rtlCol="0">
            <a:spAutoFit/>
          </a:bodyPr>
          <a:lstStyle/>
          <a:p>
            <a:pPr marL="57150" indent="-285750">
              <a:lnSpc>
                <a:spcPct val="150000"/>
              </a:lnSpc>
              <a:spcAft>
                <a:spcPts val="600"/>
              </a:spcAft>
              <a:buFont typeface="Wingdings" panose="05000000000000000000" pitchFamily="2" charset="2"/>
              <a:buChar char="§"/>
            </a:pPr>
            <a:r>
              <a:rPr lang="en-US" sz="2400" u="sng" dirty="0">
                <a:solidFill>
                  <a:schemeClr val="tx1">
                    <a:lumMod val="65000"/>
                  </a:schemeClr>
                </a:solidFill>
                <a:latin typeface="+mj-lt"/>
              </a:rPr>
              <a:t>Location:</a:t>
            </a:r>
            <a:r>
              <a:rPr lang="en-US" sz="2400" dirty="0">
                <a:solidFill>
                  <a:schemeClr val="tx1">
                    <a:lumMod val="65000"/>
                  </a:schemeClr>
                </a:solidFill>
                <a:latin typeface="+mj-lt"/>
              </a:rPr>
              <a:t> U.S.</a:t>
            </a:r>
          </a:p>
          <a:p>
            <a:pPr marL="57150" indent="-285750">
              <a:lnSpc>
                <a:spcPct val="150000"/>
              </a:lnSpc>
              <a:spcAft>
                <a:spcPts val="600"/>
              </a:spcAft>
              <a:buFont typeface="Wingdings" panose="05000000000000000000" pitchFamily="2" charset="2"/>
              <a:buChar char="§"/>
            </a:pPr>
            <a:r>
              <a:rPr lang="en-US" sz="2400" u="sng" dirty="0">
                <a:solidFill>
                  <a:schemeClr val="tx1">
                    <a:lumMod val="65000"/>
                  </a:schemeClr>
                </a:solidFill>
                <a:latin typeface="+mj-lt"/>
              </a:rPr>
              <a:t>Year:</a:t>
            </a:r>
            <a:r>
              <a:rPr lang="en-US" sz="2400" dirty="0">
                <a:solidFill>
                  <a:schemeClr val="tx1">
                    <a:lumMod val="65000"/>
                  </a:schemeClr>
                </a:solidFill>
                <a:latin typeface="+mj-lt"/>
              </a:rPr>
              <a:t> 2020</a:t>
            </a:r>
            <a:endParaRPr lang="en-US" sz="2400" u="sng" dirty="0">
              <a:solidFill>
                <a:schemeClr val="tx1">
                  <a:lumMod val="65000"/>
                </a:schemeClr>
              </a:solidFill>
              <a:latin typeface="+mj-lt"/>
            </a:endParaRPr>
          </a:p>
          <a:p>
            <a:pPr>
              <a:spcAft>
                <a:spcPts val="600"/>
              </a:spcAft>
            </a:pPr>
            <a:endParaRPr lang="en-US" dirty="0"/>
          </a:p>
        </p:txBody>
      </p:sp>
    </p:spTree>
    <p:extLst>
      <p:ext uri="{BB962C8B-B14F-4D97-AF65-F5344CB8AC3E}">
        <p14:creationId xmlns:p14="http://schemas.microsoft.com/office/powerpoint/2010/main" val="351477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4"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ED51170B-5AFB-4A64-A4DB-DEEBCC6B67DE}"/>
              </a:ext>
            </a:extLst>
          </p:cNvPr>
          <p:cNvSpPr>
            <a:spLocks noGrp="1"/>
          </p:cNvSpPr>
          <p:nvPr>
            <p:ph type="title"/>
          </p:nvPr>
        </p:nvSpPr>
        <p:spPr>
          <a:xfrm>
            <a:off x="550863" y="4508500"/>
            <a:ext cx="3149070" cy="1562959"/>
          </a:xfrm>
        </p:spPr>
        <p:txBody>
          <a:bodyPr vert="horz" wrap="square" lIns="0" tIns="0" rIns="0" bIns="0" rtlCol="0" anchor="t" anchorCtr="0">
            <a:normAutofit/>
          </a:bodyPr>
          <a:lstStyle/>
          <a:p>
            <a:pPr>
              <a:lnSpc>
                <a:spcPct val="100000"/>
              </a:lnSpc>
            </a:pPr>
            <a:r>
              <a:rPr lang="en-US" sz="4400" kern="1200" dirty="0">
                <a:solidFill>
                  <a:schemeClr val="tx1"/>
                </a:solidFill>
                <a:latin typeface="+mj-lt"/>
                <a:ea typeface="+mj-ea"/>
                <a:cs typeface="+mj-cs"/>
              </a:rPr>
              <a:t>Dataset 2: h</a:t>
            </a:r>
            <a:r>
              <a:rPr lang="en-US" sz="4400" dirty="0"/>
              <a:t>eart.csv</a:t>
            </a:r>
            <a:endParaRPr lang="en-US" sz="4400" kern="1200" dirty="0">
              <a:solidFill>
                <a:schemeClr val="tx1"/>
              </a:solidFill>
              <a:latin typeface="+mj-lt"/>
              <a:ea typeface="+mj-ea"/>
              <a:cs typeface="+mj-cs"/>
            </a:endParaRPr>
          </a:p>
        </p:txBody>
      </p:sp>
      <p:pic>
        <p:nvPicPr>
          <p:cNvPr id="5" name="Picture Placeholder 4" descr="A picture containing graphical user interface&#10;&#10;Description automatically generated">
            <a:extLst>
              <a:ext uri="{FF2B5EF4-FFF2-40B4-BE49-F238E27FC236}">
                <a16:creationId xmlns:a16="http://schemas.microsoft.com/office/drawing/2014/main" id="{2177DB0B-2478-4DAF-BAC5-51322CA03421}"/>
              </a:ext>
            </a:extLst>
          </p:cNvPr>
          <p:cNvPicPr>
            <a:picLocks noGrp="1" noChangeAspect="1"/>
          </p:cNvPicPr>
          <p:nvPr>
            <p:ph type="pic" sz="quarter" idx="13"/>
          </p:nvPr>
        </p:nvPicPr>
        <p:blipFill rotWithShape="1">
          <a:blip r:embed="rId3"/>
          <a:srcRect t="51" b="37676"/>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46" name="Oval 45">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F75B9EA8-D502-4BD5-ABF9-E114DD2FD4D0}"/>
              </a:ext>
            </a:extLst>
          </p:cNvPr>
          <p:cNvSpPr>
            <a:spLocks noGrp="1"/>
          </p:cNvSpPr>
          <p:nvPr>
            <p:ph sz="quarter" idx="15"/>
          </p:nvPr>
        </p:nvSpPr>
        <p:spPr>
          <a:xfrm>
            <a:off x="4428496" y="4131733"/>
            <a:ext cx="4271633" cy="2529367"/>
          </a:xfrm>
        </p:spPr>
        <p:txBody>
          <a:bodyPr vert="horz" wrap="square" lIns="0" tIns="0" rIns="0" bIns="0" rtlCol="0" anchor="t">
            <a:normAutofit/>
          </a:bodyPr>
          <a:lstStyle/>
          <a:p>
            <a:pPr marL="171450" indent="-342900">
              <a:lnSpc>
                <a:spcPct val="100000"/>
              </a:lnSpc>
              <a:buFont typeface="Wingdings" panose="05000000000000000000" pitchFamily="2" charset="2"/>
              <a:buChar char="§"/>
            </a:pPr>
            <a:r>
              <a:rPr lang="en-US" sz="2400" u="sng" dirty="0">
                <a:latin typeface="+mj-lt"/>
              </a:rPr>
              <a:t>File Type:</a:t>
            </a:r>
            <a:r>
              <a:rPr lang="en-US" sz="2400" dirty="0">
                <a:latin typeface="+mj-lt"/>
              </a:rPr>
              <a:t> CSV</a:t>
            </a:r>
          </a:p>
          <a:p>
            <a:pPr marL="171450" indent="-342900">
              <a:lnSpc>
                <a:spcPct val="100000"/>
              </a:lnSpc>
              <a:buFont typeface="Wingdings" panose="05000000000000000000" pitchFamily="2" charset="2"/>
              <a:buChar char="§"/>
            </a:pPr>
            <a:r>
              <a:rPr lang="en-US" sz="2400" u="sng" dirty="0">
                <a:latin typeface="+mj-lt"/>
              </a:rPr>
              <a:t>Source:</a:t>
            </a:r>
            <a:r>
              <a:rPr lang="en-US" sz="2400" dirty="0">
                <a:latin typeface="+mj-lt"/>
              </a:rPr>
              <a:t> Kaggle</a:t>
            </a:r>
          </a:p>
          <a:p>
            <a:pPr marL="171450" indent="-342900">
              <a:lnSpc>
                <a:spcPct val="100000"/>
              </a:lnSpc>
              <a:buFont typeface="Wingdings" panose="05000000000000000000" pitchFamily="2" charset="2"/>
              <a:buChar char="§"/>
            </a:pPr>
            <a:r>
              <a:rPr lang="en-US" sz="2400" u="sng" dirty="0">
                <a:latin typeface="+mj-lt"/>
              </a:rPr>
              <a:t># of Attributes:</a:t>
            </a:r>
            <a:r>
              <a:rPr lang="en-US" sz="2400" dirty="0">
                <a:latin typeface="+mj-lt"/>
              </a:rPr>
              <a:t> 14</a:t>
            </a:r>
            <a:endParaRPr lang="en-US" sz="2400" u="sng" dirty="0">
              <a:latin typeface="+mj-lt"/>
            </a:endParaRPr>
          </a:p>
          <a:p>
            <a:pPr marL="171450" indent="-342900">
              <a:lnSpc>
                <a:spcPct val="100000"/>
              </a:lnSpc>
              <a:buFont typeface="Wingdings" panose="05000000000000000000" pitchFamily="2" charset="2"/>
              <a:buChar char="§"/>
            </a:pPr>
            <a:r>
              <a:rPr lang="en-US" sz="2400" u="sng" dirty="0">
                <a:latin typeface="+mj-lt"/>
              </a:rPr>
              <a:t># of Records: </a:t>
            </a:r>
            <a:r>
              <a:rPr lang="en-US" sz="2400" dirty="0">
                <a:latin typeface="+mj-lt"/>
              </a:rPr>
              <a:t>303</a:t>
            </a:r>
            <a:endParaRPr lang="en-US" sz="2400" u="sng" dirty="0">
              <a:latin typeface="+mj-lt"/>
            </a:endParaRPr>
          </a:p>
        </p:txBody>
      </p:sp>
      <p:sp>
        <p:nvSpPr>
          <p:cNvPr id="7" name="Date Placeholder 6">
            <a:extLst>
              <a:ext uri="{FF2B5EF4-FFF2-40B4-BE49-F238E27FC236}">
                <a16:creationId xmlns:a16="http://schemas.microsoft.com/office/drawing/2014/main" id="{8F036C75-554C-4134-A52A-BDB201C5961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Ruth Whitehouse</a:t>
            </a:r>
          </a:p>
        </p:txBody>
      </p:sp>
      <p:sp>
        <p:nvSpPr>
          <p:cNvPr id="9" name="Slide Number Placeholder 8">
            <a:extLst>
              <a:ext uri="{FF2B5EF4-FFF2-40B4-BE49-F238E27FC236}">
                <a16:creationId xmlns:a16="http://schemas.microsoft.com/office/drawing/2014/main" id="{C99DC8D6-776E-400D-83BB-FD8BB440635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21" name="TextBox 20">
            <a:extLst>
              <a:ext uri="{FF2B5EF4-FFF2-40B4-BE49-F238E27FC236}">
                <a16:creationId xmlns:a16="http://schemas.microsoft.com/office/drawing/2014/main" id="{95C5BE45-26FD-4ABF-BCF0-4578BDC6F7A2}"/>
              </a:ext>
            </a:extLst>
          </p:cNvPr>
          <p:cNvSpPr txBox="1"/>
          <p:nvPr/>
        </p:nvSpPr>
        <p:spPr>
          <a:xfrm>
            <a:off x="8700129" y="3962837"/>
            <a:ext cx="3187370" cy="1631216"/>
          </a:xfrm>
          <a:prstGeom prst="rect">
            <a:avLst/>
          </a:prstGeom>
          <a:noFill/>
        </p:spPr>
        <p:txBody>
          <a:bodyPr wrap="square" rtlCol="0">
            <a:spAutoFit/>
          </a:bodyPr>
          <a:lstStyle/>
          <a:p>
            <a:pPr marL="57150" indent="-285750">
              <a:lnSpc>
                <a:spcPct val="150000"/>
              </a:lnSpc>
              <a:spcAft>
                <a:spcPts val="600"/>
              </a:spcAft>
              <a:buFont typeface="Wingdings" panose="05000000000000000000" pitchFamily="2" charset="2"/>
              <a:buChar char="§"/>
            </a:pPr>
            <a:r>
              <a:rPr lang="en-US" sz="2400" u="sng" dirty="0">
                <a:solidFill>
                  <a:schemeClr val="tx1">
                    <a:lumMod val="65000"/>
                  </a:schemeClr>
                </a:solidFill>
                <a:latin typeface="+mj-lt"/>
              </a:rPr>
              <a:t>Location:</a:t>
            </a:r>
            <a:r>
              <a:rPr lang="en-US" sz="2400" dirty="0">
                <a:solidFill>
                  <a:schemeClr val="tx1">
                    <a:lumMod val="65000"/>
                  </a:schemeClr>
                </a:solidFill>
                <a:latin typeface="+mj-lt"/>
              </a:rPr>
              <a:t> U.S.</a:t>
            </a:r>
            <a:r>
              <a:rPr lang="en-US" sz="2400" u="sng" dirty="0">
                <a:solidFill>
                  <a:schemeClr val="tx1">
                    <a:lumMod val="65000"/>
                  </a:schemeClr>
                </a:solidFill>
                <a:latin typeface="+mj-lt"/>
              </a:rPr>
              <a:t> </a:t>
            </a:r>
          </a:p>
          <a:p>
            <a:pPr marL="57150" indent="-285750">
              <a:lnSpc>
                <a:spcPct val="150000"/>
              </a:lnSpc>
              <a:spcAft>
                <a:spcPts val="600"/>
              </a:spcAft>
              <a:buFont typeface="Wingdings" panose="05000000000000000000" pitchFamily="2" charset="2"/>
              <a:buChar char="§"/>
            </a:pPr>
            <a:r>
              <a:rPr lang="en-US" sz="2400" u="sng" dirty="0">
                <a:solidFill>
                  <a:schemeClr val="tx1">
                    <a:lumMod val="65000"/>
                  </a:schemeClr>
                </a:solidFill>
                <a:latin typeface="+mj-lt"/>
              </a:rPr>
              <a:t>Year:</a:t>
            </a:r>
          </a:p>
          <a:p>
            <a:pPr>
              <a:spcAft>
                <a:spcPts val="600"/>
              </a:spcAft>
            </a:pPr>
            <a:endParaRPr lang="en-US" dirty="0"/>
          </a:p>
        </p:txBody>
      </p:sp>
    </p:spTree>
    <p:extLst>
      <p:ext uri="{BB962C8B-B14F-4D97-AF65-F5344CB8AC3E}">
        <p14:creationId xmlns:p14="http://schemas.microsoft.com/office/powerpoint/2010/main" val="3951303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2" name="Freeform: Shape 5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7" name="Rectangle 5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ED51170B-5AFB-4A64-A4DB-DEEBCC6B67DE}"/>
              </a:ext>
            </a:extLst>
          </p:cNvPr>
          <p:cNvSpPr>
            <a:spLocks noGrp="1"/>
          </p:cNvSpPr>
          <p:nvPr>
            <p:ph type="title"/>
          </p:nvPr>
        </p:nvSpPr>
        <p:spPr>
          <a:xfrm>
            <a:off x="383382" y="4476132"/>
            <a:ext cx="4500562" cy="1562959"/>
          </a:xfrm>
        </p:spPr>
        <p:txBody>
          <a:bodyPr vert="horz" wrap="square" lIns="0" tIns="0" rIns="0" bIns="0" rtlCol="0" anchor="t" anchorCtr="0">
            <a:normAutofit/>
          </a:bodyPr>
          <a:lstStyle/>
          <a:p>
            <a:pPr>
              <a:lnSpc>
                <a:spcPct val="100000"/>
              </a:lnSpc>
            </a:pPr>
            <a:r>
              <a:rPr lang="en-US" sz="4400" kern="1200" dirty="0">
                <a:solidFill>
                  <a:schemeClr val="tx1"/>
                </a:solidFill>
                <a:latin typeface="+mj-lt"/>
                <a:ea typeface="+mj-ea"/>
                <a:cs typeface="+mj-cs"/>
              </a:rPr>
              <a:t>Dataset 3: heart_disease.csv</a:t>
            </a:r>
          </a:p>
        </p:txBody>
      </p:sp>
      <p:pic>
        <p:nvPicPr>
          <p:cNvPr id="6" name="Picture Placeholder 5" descr="Table&#10;&#10;Description automatically generated">
            <a:extLst>
              <a:ext uri="{FF2B5EF4-FFF2-40B4-BE49-F238E27FC236}">
                <a16:creationId xmlns:a16="http://schemas.microsoft.com/office/drawing/2014/main" id="{FEF14F32-9204-475C-B4C7-4A6FDA3B7210}"/>
              </a:ext>
            </a:extLst>
          </p:cNvPr>
          <p:cNvPicPr>
            <a:picLocks noGrp="1" noChangeAspect="1"/>
          </p:cNvPicPr>
          <p:nvPr>
            <p:ph type="pic" sz="quarter" idx="13"/>
          </p:nvPr>
        </p:nvPicPr>
        <p:blipFill rotWithShape="1">
          <a:blip r:embed="rId3"/>
          <a:srcRect b="29589"/>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59" name="Oval 5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F75B9EA8-D502-4BD5-ABF9-E114DD2FD4D0}"/>
              </a:ext>
            </a:extLst>
          </p:cNvPr>
          <p:cNvSpPr>
            <a:spLocks noGrp="1"/>
          </p:cNvSpPr>
          <p:nvPr>
            <p:ph sz="quarter" idx="15"/>
          </p:nvPr>
        </p:nvSpPr>
        <p:spPr>
          <a:xfrm>
            <a:off x="5267325" y="4140200"/>
            <a:ext cx="3351742" cy="2520900"/>
          </a:xfrm>
        </p:spPr>
        <p:txBody>
          <a:bodyPr vert="horz" wrap="square" lIns="0" tIns="0" rIns="0" bIns="0" rtlCol="0" anchor="t">
            <a:normAutofit/>
          </a:bodyPr>
          <a:lstStyle/>
          <a:p>
            <a:pPr marL="285750" indent="-342900">
              <a:lnSpc>
                <a:spcPct val="100000"/>
              </a:lnSpc>
              <a:buFont typeface="Wingdings" panose="05000000000000000000" pitchFamily="2" charset="2"/>
              <a:buChar char="§"/>
            </a:pPr>
            <a:r>
              <a:rPr lang="en-US" sz="2400" u="sng" dirty="0">
                <a:latin typeface="+mj-lt"/>
              </a:rPr>
              <a:t>File Type:</a:t>
            </a:r>
            <a:r>
              <a:rPr lang="en-US" sz="2400" dirty="0">
                <a:latin typeface="+mj-lt"/>
              </a:rPr>
              <a:t> CSV</a:t>
            </a:r>
          </a:p>
          <a:p>
            <a:pPr marL="285750" indent="-342900">
              <a:lnSpc>
                <a:spcPct val="100000"/>
              </a:lnSpc>
              <a:buFont typeface="Wingdings" panose="05000000000000000000" pitchFamily="2" charset="2"/>
              <a:buChar char="§"/>
            </a:pPr>
            <a:r>
              <a:rPr lang="en-US" sz="2400" u="sng" dirty="0">
                <a:latin typeface="+mj-lt"/>
              </a:rPr>
              <a:t>Source:</a:t>
            </a:r>
            <a:r>
              <a:rPr lang="en-US" sz="2400" dirty="0">
                <a:latin typeface="+mj-lt"/>
              </a:rPr>
              <a:t> Kaggle</a:t>
            </a:r>
          </a:p>
          <a:p>
            <a:pPr marL="285750" indent="-342900">
              <a:lnSpc>
                <a:spcPct val="100000"/>
              </a:lnSpc>
              <a:buFont typeface="Wingdings" panose="05000000000000000000" pitchFamily="2" charset="2"/>
              <a:buChar char="§"/>
            </a:pPr>
            <a:r>
              <a:rPr lang="en-US" sz="2400" u="sng" dirty="0">
                <a:latin typeface="+mj-lt"/>
              </a:rPr>
              <a:t># of Attributes:</a:t>
            </a:r>
            <a:r>
              <a:rPr lang="en-US" sz="2400" dirty="0">
                <a:latin typeface="+mj-lt"/>
              </a:rPr>
              <a:t> 11</a:t>
            </a:r>
            <a:endParaRPr lang="en-US" sz="2400" u="sng" dirty="0">
              <a:latin typeface="+mj-lt"/>
            </a:endParaRPr>
          </a:p>
          <a:p>
            <a:pPr marL="285750" indent="-342900">
              <a:lnSpc>
                <a:spcPct val="100000"/>
              </a:lnSpc>
              <a:buFont typeface="Wingdings" panose="05000000000000000000" pitchFamily="2" charset="2"/>
              <a:buChar char="§"/>
            </a:pPr>
            <a:r>
              <a:rPr lang="en-US" sz="2400" u="sng" dirty="0">
                <a:latin typeface="+mj-lt"/>
              </a:rPr>
              <a:t># of Records: </a:t>
            </a:r>
            <a:r>
              <a:rPr lang="en-US" sz="2400" dirty="0">
                <a:latin typeface="+mj-lt"/>
              </a:rPr>
              <a:t>462</a:t>
            </a:r>
            <a:endParaRPr lang="en-US" sz="2400" u="sng" dirty="0">
              <a:latin typeface="+mj-lt"/>
            </a:endParaRPr>
          </a:p>
        </p:txBody>
      </p:sp>
      <p:sp>
        <p:nvSpPr>
          <p:cNvPr id="7" name="Date Placeholder 6">
            <a:extLst>
              <a:ext uri="{FF2B5EF4-FFF2-40B4-BE49-F238E27FC236}">
                <a16:creationId xmlns:a16="http://schemas.microsoft.com/office/drawing/2014/main" id="{8F036C75-554C-4134-A52A-BDB201C5961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Ruth Whitehouse</a:t>
            </a:r>
          </a:p>
        </p:txBody>
      </p:sp>
      <p:sp>
        <p:nvSpPr>
          <p:cNvPr id="9" name="Slide Number Placeholder 8">
            <a:extLst>
              <a:ext uri="{FF2B5EF4-FFF2-40B4-BE49-F238E27FC236}">
                <a16:creationId xmlns:a16="http://schemas.microsoft.com/office/drawing/2014/main" id="{C99DC8D6-776E-400D-83BB-FD8BB440635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
        <p:nvSpPr>
          <p:cNvPr id="21" name="TextBox 20">
            <a:extLst>
              <a:ext uri="{FF2B5EF4-FFF2-40B4-BE49-F238E27FC236}">
                <a16:creationId xmlns:a16="http://schemas.microsoft.com/office/drawing/2014/main" id="{95C5BE45-26FD-4ABF-BCF0-4578BDC6F7A2}"/>
              </a:ext>
            </a:extLst>
          </p:cNvPr>
          <p:cNvSpPr txBox="1"/>
          <p:nvPr/>
        </p:nvSpPr>
        <p:spPr>
          <a:xfrm>
            <a:off x="8453766" y="3962837"/>
            <a:ext cx="3484233" cy="1631216"/>
          </a:xfrm>
          <a:prstGeom prst="rect">
            <a:avLst/>
          </a:prstGeom>
          <a:noFill/>
        </p:spPr>
        <p:txBody>
          <a:bodyPr wrap="square" rtlCol="0">
            <a:spAutoFit/>
          </a:bodyPr>
          <a:lstStyle/>
          <a:p>
            <a:pPr marL="57150" indent="-285750">
              <a:lnSpc>
                <a:spcPct val="150000"/>
              </a:lnSpc>
              <a:spcAft>
                <a:spcPts val="600"/>
              </a:spcAft>
              <a:buFont typeface="Wingdings" panose="05000000000000000000" pitchFamily="2" charset="2"/>
              <a:buChar char="§"/>
            </a:pPr>
            <a:r>
              <a:rPr lang="en-US" sz="2400" u="sng" dirty="0">
                <a:solidFill>
                  <a:schemeClr val="tx1">
                    <a:lumMod val="65000"/>
                  </a:schemeClr>
                </a:solidFill>
                <a:latin typeface="+mj-lt"/>
              </a:rPr>
              <a:t>Location:</a:t>
            </a:r>
            <a:r>
              <a:rPr lang="en-US" sz="2400" dirty="0">
                <a:solidFill>
                  <a:schemeClr val="tx1">
                    <a:lumMod val="65000"/>
                  </a:schemeClr>
                </a:solidFill>
                <a:latin typeface="+mj-lt"/>
              </a:rPr>
              <a:t> South Africa</a:t>
            </a:r>
            <a:endParaRPr lang="en-US" sz="2400" u="sng" dirty="0">
              <a:solidFill>
                <a:schemeClr val="tx1">
                  <a:lumMod val="65000"/>
                </a:schemeClr>
              </a:solidFill>
              <a:latin typeface="+mj-lt"/>
            </a:endParaRPr>
          </a:p>
          <a:p>
            <a:pPr marL="57150" indent="-285750">
              <a:lnSpc>
                <a:spcPct val="150000"/>
              </a:lnSpc>
              <a:spcAft>
                <a:spcPts val="600"/>
              </a:spcAft>
              <a:buFont typeface="Wingdings" panose="05000000000000000000" pitchFamily="2" charset="2"/>
              <a:buChar char="§"/>
            </a:pPr>
            <a:r>
              <a:rPr lang="en-US" sz="2400" u="sng" dirty="0">
                <a:solidFill>
                  <a:schemeClr val="tx1">
                    <a:lumMod val="65000"/>
                  </a:schemeClr>
                </a:solidFill>
                <a:latin typeface="+mj-lt"/>
              </a:rPr>
              <a:t>Year:</a:t>
            </a:r>
            <a:r>
              <a:rPr lang="en-US" sz="2400" dirty="0">
                <a:solidFill>
                  <a:schemeClr val="tx1">
                    <a:lumMod val="65000"/>
                  </a:schemeClr>
                </a:solidFill>
                <a:latin typeface="+mj-lt"/>
              </a:rPr>
              <a:t> 1989</a:t>
            </a:r>
            <a:endParaRPr lang="en-US" sz="2400" u="sng" dirty="0">
              <a:solidFill>
                <a:schemeClr val="tx1">
                  <a:lumMod val="65000"/>
                </a:schemeClr>
              </a:solidFill>
              <a:latin typeface="+mj-lt"/>
            </a:endParaRPr>
          </a:p>
          <a:p>
            <a:pPr>
              <a:spcAft>
                <a:spcPts val="600"/>
              </a:spcAft>
            </a:pPr>
            <a:endParaRPr lang="en-US" dirty="0"/>
          </a:p>
        </p:txBody>
      </p:sp>
    </p:spTree>
    <p:extLst>
      <p:ext uri="{BB962C8B-B14F-4D97-AF65-F5344CB8AC3E}">
        <p14:creationId xmlns:p14="http://schemas.microsoft.com/office/powerpoint/2010/main" val="2700923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5" name="Freeform: Shape 6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Freeform: Shape 6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70" name="Rectangle 6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ED51170B-5AFB-4A64-A4DB-DEEBCC6B67DE}"/>
              </a:ext>
            </a:extLst>
          </p:cNvPr>
          <p:cNvSpPr>
            <a:spLocks noGrp="1"/>
          </p:cNvSpPr>
          <p:nvPr>
            <p:ph type="title"/>
          </p:nvPr>
        </p:nvSpPr>
        <p:spPr>
          <a:xfrm>
            <a:off x="520402" y="4123187"/>
            <a:ext cx="3814531" cy="1562959"/>
          </a:xfrm>
        </p:spPr>
        <p:txBody>
          <a:bodyPr vert="horz" wrap="square" lIns="0" tIns="0" rIns="0" bIns="0" rtlCol="0" anchor="t" anchorCtr="0">
            <a:noAutofit/>
          </a:bodyPr>
          <a:lstStyle/>
          <a:p>
            <a:pPr>
              <a:lnSpc>
                <a:spcPct val="100000"/>
              </a:lnSpc>
            </a:pPr>
            <a:r>
              <a:rPr lang="en-US" sz="2400" kern="1200" dirty="0">
                <a:solidFill>
                  <a:schemeClr val="tx1"/>
                </a:solidFill>
                <a:latin typeface="+mj-lt"/>
                <a:ea typeface="+mj-ea"/>
                <a:cs typeface="+mj-cs"/>
              </a:rPr>
              <a:t>Dataset 4: National_Health_Interview_Survey_NHIS_National</a:t>
            </a:r>
            <a:r>
              <a:rPr lang="en-US" sz="2400" dirty="0"/>
              <a:t>_Cardiovascular_Disease_Surveillance_Data</a:t>
            </a:r>
            <a:r>
              <a:rPr lang="en-US" sz="2400" kern="1200" dirty="0">
                <a:solidFill>
                  <a:schemeClr val="tx1"/>
                </a:solidFill>
                <a:latin typeface="+mj-lt"/>
                <a:ea typeface="+mj-ea"/>
                <a:cs typeface="+mj-cs"/>
              </a:rPr>
              <a:t>.csv</a:t>
            </a:r>
          </a:p>
        </p:txBody>
      </p:sp>
      <p:sp>
        <p:nvSpPr>
          <p:cNvPr id="72" name="Oval 71">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F75B9EA8-D502-4BD5-ABF9-E114DD2FD4D0}"/>
              </a:ext>
            </a:extLst>
          </p:cNvPr>
          <p:cNvSpPr>
            <a:spLocks noGrp="1"/>
          </p:cNvSpPr>
          <p:nvPr>
            <p:ph sz="quarter" idx="15"/>
          </p:nvPr>
        </p:nvSpPr>
        <p:spPr>
          <a:xfrm>
            <a:off x="5267325" y="4123188"/>
            <a:ext cx="3665007" cy="2384024"/>
          </a:xfrm>
        </p:spPr>
        <p:txBody>
          <a:bodyPr vert="horz" wrap="square" lIns="0" tIns="0" rIns="0" bIns="0" rtlCol="0" anchor="t">
            <a:noAutofit/>
          </a:bodyPr>
          <a:lstStyle/>
          <a:p>
            <a:pPr marL="285750" indent="-342900">
              <a:lnSpc>
                <a:spcPct val="100000"/>
              </a:lnSpc>
              <a:buFont typeface="Wingdings" panose="05000000000000000000" pitchFamily="2" charset="2"/>
              <a:buChar char="§"/>
            </a:pPr>
            <a:r>
              <a:rPr lang="en-US" sz="2400" u="sng" dirty="0">
                <a:latin typeface="+mj-lt"/>
              </a:rPr>
              <a:t>File Type:</a:t>
            </a:r>
            <a:r>
              <a:rPr lang="en-US" sz="2400" dirty="0">
                <a:latin typeface="+mj-lt"/>
              </a:rPr>
              <a:t> CSV</a:t>
            </a:r>
          </a:p>
          <a:p>
            <a:pPr marL="285750" indent="-342900">
              <a:lnSpc>
                <a:spcPct val="100000"/>
              </a:lnSpc>
              <a:buFont typeface="Wingdings" panose="05000000000000000000" pitchFamily="2" charset="2"/>
              <a:buChar char="§"/>
            </a:pPr>
            <a:r>
              <a:rPr lang="en-US" sz="2400" u="sng" dirty="0">
                <a:latin typeface="+mj-lt"/>
              </a:rPr>
              <a:t>Source:</a:t>
            </a:r>
            <a:r>
              <a:rPr lang="en-US" sz="2400" dirty="0">
                <a:latin typeface="+mj-lt"/>
              </a:rPr>
              <a:t> National Health Interview Survey</a:t>
            </a:r>
          </a:p>
          <a:p>
            <a:pPr marL="285750" indent="-342900">
              <a:lnSpc>
                <a:spcPct val="100000"/>
              </a:lnSpc>
              <a:buFont typeface="Wingdings" panose="05000000000000000000" pitchFamily="2" charset="2"/>
              <a:buChar char="§"/>
            </a:pPr>
            <a:r>
              <a:rPr lang="en-US" sz="2400" u="sng" dirty="0">
                <a:latin typeface="+mj-lt"/>
              </a:rPr>
              <a:t># of Attributes:</a:t>
            </a:r>
            <a:r>
              <a:rPr lang="en-US" sz="2400" dirty="0">
                <a:latin typeface="+mj-lt"/>
              </a:rPr>
              <a:t> 28</a:t>
            </a:r>
            <a:endParaRPr lang="en-US" sz="2400" u="sng" dirty="0">
              <a:latin typeface="+mj-lt"/>
            </a:endParaRPr>
          </a:p>
          <a:p>
            <a:pPr marL="285750" indent="-342900">
              <a:lnSpc>
                <a:spcPct val="100000"/>
              </a:lnSpc>
              <a:buFont typeface="Wingdings" panose="05000000000000000000" pitchFamily="2" charset="2"/>
              <a:buChar char="§"/>
            </a:pPr>
            <a:r>
              <a:rPr lang="en-US" sz="2400" u="sng" dirty="0">
                <a:latin typeface="+mj-lt"/>
              </a:rPr>
              <a:t># of Records:</a:t>
            </a:r>
            <a:r>
              <a:rPr lang="en-US" sz="2400" dirty="0">
                <a:latin typeface="+mj-lt"/>
              </a:rPr>
              <a:t> 15,840</a:t>
            </a:r>
            <a:endParaRPr lang="en-US" sz="2400" u="sng" dirty="0">
              <a:latin typeface="+mj-lt"/>
            </a:endParaRPr>
          </a:p>
        </p:txBody>
      </p:sp>
      <p:sp>
        <p:nvSpPr>
          <p:cNvPr id="7" name="Date Placeholder 6">
            <a:extLst>
              <a:ext uri="{FF2B5EF4-FFF2-40B4-BE49-F238E27FC236}">
                <a16:creationId xmlns:a16="http://schemas.microsoft.com/office/drawing/2014/main" id="{8F036C75-554C-4134-A52A-BDB201C5961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Ruth Whitehouse</a:t>
            </a:r>
          </a:p>
        </p:txBody>
      </p:sp>
      <p:sp>
        <p:nvSpPr>
          <p:cNvPr id="9" name="Slide Number Placeholder 8">
            <a:extLst>
              <a:ext uri="{FF2B5EF4-FFF2-40B4-BE49-F238E27FC236}">
                <a16:creationId xmlns:a16="http://schemas.microsoft.com/office/drawing/2014/main" id="{C99DC8D6-776E-400D-83BB-FD8BB440635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dirty="0">
              <a:solidFill>
                <a:schemeClr val="tx1">
                  <a:alpha val="80000"/>
                </a:schemeClr>
              </a:solidFill>
            </a:endParaRPr>
          </a:p>
        </p:txBody>
      </p:sp>
      <p:sp>
        <p:nvSpPr>
          <p:cNvPr id="21" name="TextBox 20">
            <a:extLst>
              <a:ext uri="{FF2B5EF4-FFF2-40B4-BE49-F238E27FC236}">
                <a16:creationId xmlns:a16="http://schemas.microsoft.com/office/drawing/2014/main" id="{95C5BE45-26FD-4ABF-BCF0-4578BDC6F7A2}"/>
              </a:ext>
            </a:extLst>
          </p:cNvPr>
          <p:cNvSpPr txBox="1"/>
          <p:nvPr/>
        </p:nvSpPr>
        <p:spPr>
          <a:xfrm>
            <a:off x="9127811" y="3964365"/>
            <a:ext cx="2928722" cy="1631216"/>
          </a:xfrm>
          <a:prstGeom prst="rect">
            <a:avLst/>
          </a:prstGeom>
          <a:noFill/>
        </p:spPr>
        <p:txBody>
          <a:bodyPr wrap="square" rtlCol="0">
            <a:spAutoFit/>
          </a:bodyPr>
          <a:lstStyle/>
          <a:p>
            <a:pPr marL="57150" indent="-285750">
              <a:lnSpc>
                <a:spcPct val="150000"/>
              </a:lnSpc>
              <a:spcAft>
                <a:spcPts val="600"/>
              </a:spcAft>
              <a:buFont typeface="Wingdings" panose="05000000000000000000" pitchFamily="2" charset="2"/>
              <a:buChar char="§"/>
            </a:pPr>
            <a:r>
              <a:rPr lang="en-US" sz="2400" u="sng" dirty="0">
                <a:solidFill>
                  <a:schemeClr val="tx1">
                    <a:lumMod val="65000"/>
                  </a:schemeClr>
                </a:solidFill>
                <a:latin typeface="+mj-lt"/>
              </a:rPr>
              <a:t>Location:</a:t>
            </a:r>
            <a:r>
              <a:rPr lang="en-US" sz="2400" dirty="0">
                <a:solidFill>
                  <a:schemeClr val="tx1">
                    <a:lumMod val="65000"/>
                  </a:schemeClr>
                </a:solidFill>
                <a:latin typeface="+mj-lt"/>
              </a:rPr>
              <a:t> U.S. </a:t>
            </a:r>
          </a:p>
          <a:p>
            <a:pPr marL="57150" indent="-285750">
              <a:lnSpc>
                <a:spcPct val="150000"/>
              </a:lnSpc>
              <a:spcAft>
                <a:spcPts val="600"/>
              </a:spcAft>
              <a:buFont typeface="Wingdings" panose="05000000000000000000" pitchFamily="2" charset="2"/>
              <a:buChar char="§"/>
            </a:pPr>
            <a:r>
              <a:rPr lang="en-US" sz="2400" u="sng" dirty="0">
                <a:solidFill>
                  <a:schemeClr val="tx1">
                    <a:lumMod val="65000"/>
                  </a:schemeClr>
                </a:solidFill>
                <a:latin typeface="+mj-lt"/>
              </a:rPr>
              <a:t>Year:</a:t>
            </a:r>
            <a:r>
              <a:rPr lang="en-US" sz="2400" dirty="0">
                <a:solidFill>
                  <a:schemeClr val="tx1">
                    <a:lumMod val="65000"/>
                  </a:schemeClr>
                </a:solidFill>
                <a:latin typeface="+mj-lt"/>
              </a:rPr>
              <a:t> 2000-2020</a:t>
            </a:r>
            <a:endParaRPr lang="en-US" sz="2400" u="sng" dirty="0">
              <a:solidFill>
                <a:schemeClr val="tx1">
                  <a:lumMod val="65000"/>
                </a:schemeClr>
              </a:solidFill>
              <a:latin typeface="+mj-lt"/>
            </a:endParaRPr>
          </a:p>
          <a:p>
            <a:pPr>
              <a:spcAft>
                <a:spcPts val="600"/>
              </a:spcAft>
            </a:pPr>
            <a:endParaRPr lang="en-US" dirty="0"/>
          </a:p>
        </p:txBody>
      </p:sp>
      <p:pic>
        <p:nvPicPr>
          <p:cNvPr id="13" name="Picture Placeholder 12" descr="Table&#10;&#10;Description automatically generated">
            <a:extLst>
              <a:ext uri="{FF2B5EF4-FFF2-40B4-BE49-F238E27FC236}">
                <a16:creationId xmlns:a16="http://schemas.microsoft.com/office/drawing/2014/main" id="{B4890F73-802F-47B3-834C-62D0D31D3109}"/>
              </a:ext>
            </a:extLst>
          </p:cNvPr>
          <p:cNvPicPr>
            <a:picLocks noGrp="1" noChangeAspect="1"/>
          </p:cNvPicPr>
          <p:nvPr>
            <p:ph type="pic" sz="quarter" idx="13"/>
          </p:nvPr>
        </p:nvPicPr>
        <p:blipFill>
          <a:blip r:embed="rId3"/>
          <a:srcRect l="782" r="782"/>
          <a:stretch>
            <a:fillRect/>
          </a:stretch>
        </p:blipFill>
        <p:spPr/>
      </p:pic>
    </p:spTree>
    <p:extLst>
      <p:ext uri="{BB962C8B-B14F-4D97-AF65-F5344CB8AC3E}">
        <p14:creationId xmlns:p14="http://schemas.microsoft.com/office/powerpoint/2010/main" val="3344768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E0104A6-754F-4AF1-B896-E5A00E3ABBBA}"/>
              </a:ext>
            </a:extLst>
          </p:cNvPr>
          <p:cNvSpPr>
            <a:spLocks noGrp="1"/>
          </p:cNvSpPr>
          <p:nvPr>
            <p:ph type="title"/>
          </p:nvPr>
        </p:nvSpPr>
        <p:spPr/>
        <p:txBody>
          <a:bodyPr/>
          <a:lstStyle/>
          <a:p>
            <a:r>
              <a:rPr lang="en-US" dirty="0"/>
              <a:t>Hypothesis Formulation Plan!</a:t>
            </a:r>
          </a:p>
        </p:txBody>
      </p:sp>
      <p:sp>
        <p:nvSpPr>
          <p:cNvPr id="11" name="Content Placeholder 10">
            <a:extLst>
              <a:ext uri="{FF2B5EF4-FFF2-40B4-BE49-F238E27FC236}">
                <a16:creationId xmlns:a16="http://schemas.microsoft.com/office/drawing/2014/main" id="{0C0B7AA4-66D4-49A9-AE76-26482921CB47}"/>
              </a:ext>
            </a:extLst>
          </p:cNvPr>
          <p:cNvSpPr>
            <a:spLocks noGrp="1"/>
          </p:cNvSpPr>
          <p:nvPr>
            <p:ph idx="1"/>
          </p:nvPr>
        </p:nvSpPr>
        <p:spPr>
          <a:xfrm>
            <a:off x="550863" y="2032000"/>
            <a:ext cx="11090274" cy="3556000"/>
          </a:xfrm>
        </p:spPr>
        <p:txBody>
          <a:bodyPr/>
          <a:lstStyle/>
          <a:p>
            <a:pPr marL="0" indent="0">
              <a:buNone/>
            </a:pPr>
            <a:r>
              <a:rPr lang="en-US" sz="4400" dirty="0">
                <a:latin typeface="+mj-lt"/>
              </a:rPr>
              <a:t>Our plan is to create </a:t>
            </a:r>
            <a:r>
              <a:rPr lang="en-US" sz="4400" u="sng" dirty="0">
                <a:latin typeface="+mj-lt"/>
              </a:rPr>
              <a:t>multiple</a:t>
            </a:r>
            <a:r>
              <a:rPr lang="en-US" sz="4400" dirty="0">
                <a:latin typeface="+mj-lt"/>
              </a:rPr>
              <a:t> </a:t>
            </a:r>
            <a:r>
              <a:rPr lang="en-US" sz="4400" b="1" dirty="0">
                <a:solidFill>
                  <a:srgbClr val="FFC000">
                    <a:alpha val="60000"/>
                  </a:srgbClr>
                </a:solidFill>
                <a:latin typeface="+mj-lt"/>
              </a:rPr>
              <a:t>ALTNERATIVE HYPTHOSESIS</a:t>
            </a:r>
            <a:r>
              <a:rPr lang="en-US" sz="4400" b="1" dirty="0">
                <a:latin typeface="+mj-lt"/>
              </a:rPr>
              <a:t>*</a:t>
            </a:r>
            <a:r>
              <a:rPr lang="en-US" sz="4400" b="1" dirty="0">
                <a:solidFill>
                  <a:srgbClr val="FFC000">
                    <a:alpha val="60000"/>
                  </a:srgbClr>
                </a:solidFill>
                <a:latin typeface="+mj-lt"/>
              </a:rPr>
              <a:t> </a:t>
            </a:r>
            <a:r>
              <a:rPr lang="en-US" sz="4400" dirty="0">
                <a:latin typeface="+mj-lt"/>
              </a:rPr>
              <a:t>that </a:t>
            </a:r>
            <a:r>
              <a:rPr lang="en-US" sz="4400" i="1" dirty="0">
                <a:latin typeface="+mj-lt"/>
              </a:rPr>
              <a:t>explore</a:t>
            </a:r>
            <a:r>
              <a:rPr lang="en-US" sz="4400" dirty="0">
                <a:latin typeface="+mj-lt"/>
              </a:rPr>
              <a:t> multiple </a:t>
            </a:r>
            <a:r>
              <a:rPr lang="en-US" sz="4400" b="1" dirty="0">
                <a:solidFill>
                  <a:srgbClr val="FF0000">
                    <a:alpha val="60000"/>
                  </a:srgbClr>
                </a:solidFill>
                <a:latin typeface="+mj-lt"/>
              </a:rPr>
              <a:t>risk factors. </a:t>
            </a:r>
          </a:p>
          <a:p>
            <a:pPr lvl="1" algn="just">
              <a:buFont typeface="Wingdings" panose="05000000000000000000" pitchFamily="2" charset="2"/>
              <a:buChar char="§"/>
            </a:pPr>
            <a:r>
              <a:rPr lang="en-US" sz="2000" dirty="0">
                <a:latin typeface="+mj-lt"/>
              </a:rPr>
              <a:t>Example: The higher [i.e., cases of tobacco/alcohol abuse], the more likely they are to have Heart Disease.</a:t>
            </a:r>
          </a:p>
          <a:p>
            <a:pPr marL="0" indent="0" algn="just">
              <a:buNone/>
            </a:pPr>
            <a:endParaRPr lang="en-US" dirty="0"/>
          </a:p>
          <a:p>
            <a:endParaRPr lang="en-US" dirty="0"/>
          </a:p>
        </p:txBody>
      </p:sp>
      <p:sp>
        <p:nvSpPr>
          <p:cNvPr id="5" name="Date Placeholder 4">
            <a:extLst>
              <a:ext uri="{FF2B5EF4-FFF2-40B4-BE49-F238E27FC236}">
                <a16:creationId xmlns:a16="http://schemas.microsoft.com/office/drawing/2014/main" id="{CDE8712C-DD66-4303-A0D7-ABFF1A3B8945}"/>
              </a:ext>
            </a:extLst>
          </p:cNvPr>
          <p:cNvSpPr>
            <a:spLocks noGrp="1"/>
          </p:cNvSpPr>
          <p:nvPr>
            <p:ph type="dt" sz="half" idx="10"/>
          </p:nvPr>
        </p:nvSpPr>
        <p:spPr/>
        <p:txBody>
          <a:bodyPr/>
          <a:lstStyle/>
          <a:p>
            <a:r>
              <a:rPr lang="en-US" dirty="0"/>
              <a:t>Ruth Whitehouse</a:t>
            </a:r>
          </a:p>
        </p:txBody>
      </p:sp>
      <p:sp>
        <p:nvSpPr>
          <p:cNvPr id="7" name="Slide Number Placeholder 6">
            <a:extLst>
              <a:ext uri="{FF2B5EF4-FFF2-40B4-BE49-F238E27FC236}">
                <a16:creationId xmlns:a16="http://schemas.microsoft.com/office/drawing/2014/main" id="{18CCBF23-3AA8-434C-BF43-5C0AC893D72C}"/>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12" name="TextBox 11">
            <a:extLst>
              <a:ext uri="{FF2B5EF4-FFF2-40B4-BE49-F238E27FC236}">
                <a16:creationId xmlns:a16="http://schemas.microsoft.com/office/drawing/2014/main" id="{8643335E-9D87-443C-BD88-9F98326D60F0}"/>
              </a:ext>
            </a:extLst>
          </p:cNvPr>
          <p:cNvSpPr txBox="1"/>
          <p:nvPr/>
        </p:nvSpPr>
        <p:spPr>
          <a:xfrm>
            <a:off x="9228667" y="6399490"/>
            <a:ext cx="2345268" cy="369332"/>
          </a:xfrm>
          <a:prstGeom prst="rect">
            <a:avLst/>
          </a:prstGeom>
          <a:noFill/>
        </p:spPr>
        <p:txBody>
          <a:bodyPr wrap="square" rtlCol="0">
            <a:spAutoFit/>
          </a:bodyPr>
          <a:lstStyle/>
          <a:p>
            <a:r>
              <a:rPr lang="en-US" dirty="0">
                <a:latin typeface="+mj-lt"/>
              </a:rPr>
              <a:t>*Subject to Change!</a:t>
            </a:r>
          </a:p>
        </p:txBody>
      </p:sp>
    </p:spTree>
    <p:extLst>
      <p:ext uri="{BB962C8B-B14F-4D97-AF65-F5344CB8AC3E}">
        <p14:creationId xmlns:p14="http://schemas.microsoft.com/office/powerpoint/2010/main" val="201256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E0104A6-754F-4AF1-B896-E5A00E3ABBBA}"/>
              </a:ext>
            </a:extLst>
          </p:cNvPr>
          <p:cNvSpPr>
            <a:spLocks noGrp="1"/>
          </p:cNvSpPr>
          <p:nvPr>
            <p:ph type="title"/>
          </p:nvPr>
        </p:nvSpPr>
        <p:spPr/>
        <p:txBody>
          <a:bodyPr/>
          <a:lstStyle/>
          <a:p>
            <a:r>
              <a:rPr lang="en-US" dirty="0"/>
              <a:t>Statistical Analysis Plan!</a:t>
            </a:r>
          </a:p>
        </p:txBody>
      </p:sp>
      <p:sp>
        <p:nvSpPr>
          <p:cNvPr id="11" name="Content Placeholder 10">
            <a:extLst>
              <a:ext uri="{FF2B5EF4-FFF2-40B4-BE49-F238E27FC236}">
                <a16:creationId xmlns:a16="http://schemas.microsoft.com/office/drawing/2014/main" id="{0C0B7AA4-66D4-49A9-AE76-26482921CB47}"/>
              </a:ext>
            </a:extLst>
          </p:cNvPr>
          <p:cNvSpPr>
            <a:spLocks noGrp="1"/>
          </p:cNvSpPr>
          <p:nvPr>
            <p:ph idx="1"/>
          </p:nvPr>
        </p:nvSpPr>
        <p:spPr>
          <a:xfrm>
            <a:off x="550863" y="1532467"/>
            <a:ext cx="11090274" cy="4560357"/>
          </a:xfrm>
        </p:spPr>
        <p:txBody>
          <a:bodyPr/>
          <a:lstStyle/>
          <a:p>
            <a:pPr algn="just">
              <a:buFont typeface="Wingdings" panose="05000000000000000000" pitchFamily="2" charset="2"/>
              <a:buChar char="§"/>
            </a:pPr>
            <a:r>
              <a:rPr lang="en-US" sz="3200" dirty="0">
                <a:latin typeface="+mj-lt"/>
              </a:rPr>
              <a:t>Explore the </a:t>
            </a:r>
            <a:r>
              <a:rPr lang="en-US" sz="3200" dirty="0">
                <a:solidFill>
                  <a:srgbClr val="FF0000">
                    <a:alpha val="60000"/>
                  </a:srgbClr>
                </a:solidFill>
                <a:latin typeface="+mj-lt"/>
              </a:rPr>
              <a:t>Mean</a:t>
            </a:r>
            <a:r>
              <a:rPr lang="en-US" sz="3200" dirty="0">
                <a:latin typeface="+mj-lt"/>
              </a:rPr>
              <a:t>, </a:t>
            </a:r>
            <a:r>
              <a:rPr lang="en-US" sz="3200" dirty="0">
                <a:solidFill>
                  <a:srgbClr val="00B050">
                    <a:alpha val="60000"/>
                  </a:srgbClr>
                </a:solidFill>
                <a:latin typeface="+mj-lt"/>
              </a:rPr>
              <a:t>Mode</a:t>
            </a:r>
            <a:r>
              <a:rPr lang="en-US" sz="3200" dirty="0">
                <a:latin typeface="+mj-lt"/>
              </a:rPr>
              <a:t>, </a:t>
            </a:r>
            <a:r>
              <a:rPr lang="en-US" sz="3200" dirty="0">
                <a:solidFill>
                  <a:srgbClr val="00B0F0">
                    <a:alpha val="60000"/>
                  </a:srgbClr>
                </a:solidFill>
                <a:latin typeface="+mj-lt"/>
              </a:rPr>
              <a:t>Range</a:t>
            </a:r>
            <a:r>
              <a:rPr lang="en-US" sz="3200" dirty="0">
                <a:latin typeface="+mj-lt"/>
              </a:rPr>
              <a:t>, etc.</a:t>
            </a:r>
          </a:p>
          <a:p>
            <a:pPr lvl="1" algn="just">
              <a:buFont typeface="Wingdings" panose="05000000000000000000" pitchFamily="2" charset="2"/>
              <a:buChar char="§"/>
            </a:pPr>
            <a:r>
              <a:rPr lang="en-US" sz="2000" dirty="0">
                <a:latin typeface="+mj-lt"/>
              </a:rPr>
              <a:t>Example: The average Obesity Rate was…</a:t>
            </a:r>
          </a:p>
          <a:p>
            <a:pPr lvl="1" algn="just">
              <a:buFont typeface="Wingdings" panose="05000000000000000000" pitchFamily="2" charset="2"/>
              <a:buChar char="§"/>
            </a:pPr>
            <a:r>
              <a:rPr lang="en-US" sz="2000" dirty="0">
                <a:latin typeface="+mj-lt"/>
              </a:rPr>
              <a:t>Example: How many cases come out positive for Heart Disease because of [i.e., Obesity].</a:t>
            </a:r>
          </a:p>
          <a:p>
            <a:pPr marL="457200" lvl="1" indent="0" algn="just">
              <a:buNone/>
            </a:pPr>
            <a:endParaRPr lang="en-US" sz="3200" dirty="0">
              <a:latin typeface="+mj-lt"/>
            </a:endParaRPr>
          </a:p>
          <a:p>
            <a:pPr algn="just">
              <a:buFont typeface="Wingdings" panose="05000000000000000000" pitchFamily="2" charset="2"/>
              <a:buChar char="§"/>
            </a:pPr>
            <a:r>
              <a:rPr lang="en-US" sz="3200" dirty="0">
                <a:latin typeface="+mj-lt"/>
              </a:rPr>
              <a:t>Explore </a:t>
            </a:r>
            <a:r>
              <a:rPr lang="en-US" sz="3200" b="1" dirty="0">
                <a:latin typeface="+mj-lt"/>
              </a:rPr>
              <a:t>correlations</a:t>
            </a:r>
            <a:r>
              <a:rPr lang="en-US" sz="3200" dirty="0">
                <a:latin typeface="+mj-lt"/>
              </a:rPr>
              <a:t> with our symptoms and Heart Disease!</a:t>
            </a:r>
          </a:p>
          <a:p>
            <a:endParaRPr lang="en-US" dirty="0"/>
          </a:p>
        </p:txBody>
      </p:sp>
      <p:sp>
        <p:nvSpPr>
          <p:cNvPr id="5" name="Date Placeholder 4">
            <a:extLst>
              <a:ext uri="{FF2B5EF4-FFF2-40B4-BE49-F238E27FC236}">
                <a16:creationId xmlns:a16="http://schemas.microsoft.com/office/drawing/2014/main" id="{CDE8712C-DD66-4303-A0D7-ABFF1A3B8945}"/>
              </a:ext>
            </a:extLst>
          </p:cNvPr>
          <p:cNvSpPr>
            <a:spLocks noGrp="1"/>
          </p:cNvSpPr>
          <p:nvPr>
            <p:ph type="dt" sz="half" idx="10"/>
          </p:nvPr>
        </p:nvSpPr>
        <p:spPr/>
        <p:txBody>
          <a:bodyPr/>
          <a:lstStyle/>
          <a:p>
            <a:r>
              <a:rPr lang="en-US" dirty="0"/>
              <a:t>Ruth Whitehouse</a:t>
            </a:r>
          </a:p>
        </p:txBody>
      </p:sp>
      <p:sp>
        <p:nvSpPr>
          <p:cNvPr id="7" name="Slide Number Placeholder 6">
            <a:extLst>
              <a:ext uri="{FF2B5EF4-FFF2-40B4-BE49-F238E27FC236}">
                <a16:creationId xmlns:a16="http://schemas.microsoft.com/office/drawing/2014/main" id="{18CCBF23-3AA8-434C-BF43-5C0AC893D72C}"/>
              </a:ext>
            </a:extLst>
          </p:cNvPr>
          <p:cNvSpPr>
            <a:spLocks noGrp="1"/>
          </p:cNvSpPr>
          <p:nvPr>
            <p:ph type="sldNum" sz="quarter" idx="12"/>
          </p:nvPr>
        </p:nvSpPr>
        <p:spPr/>
        <p:txBody>
          <a:bodyPr/>
          <a:lstStyle/>
          <a:p>
            <a:fld id="{DBA1B0FB-D917-4C8C-928F-313BD683BF39}" type="slidenum">
              <a:rPr lang="en-US" smtClean="0"/>
              <a:t>15</a:t>
            </a:fld>
            <a:endParaRPr lang="en-US"/>
          </a:p>
        </p:txBody>
      </p:sp>
    </p:spTree>
    <p:extLst>
      <p:ext uri="{BB962C8B-B14F-4D97-AF65-F5344CB8AC3E}">
        <p14:creationId xmlns:p14="http://schemas.microsoft.com/office/powerpoint/2010/main" val="1781475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FFB9CFD9-58BE-494A-9633-66A1912ABC9F}"/>
              </a:ext>
            </a:extLst>
          </p:cNvPr>
          <p:cNvPicPr>
            <a:picLocks noGrp="1" noChangeAspect="1"/>
          </p:cNvPicPr>
          <p:nvPr>
            <p:ph type="pic" sz="quarter" idx="13"/>
          </p:nvPr>
        </p:nvPicPr>
        <p:blipFill rotWithShape="1">
          <a:blip r:embed="rId3"/>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4" y="549275"/>
            <a:ext cx="4905056" cy="2887174"/>
          </a:xfrm>
        </p:spPr>
        <p:txBody>
          <a:bodyPr vert="horz" wrap="square" lIns="0" tIns="0" rIns="0" bIns="0" rtlCol="0" anchor="b" anchorCtr="0">
            <a:noAutofit/>
          </a:bodyPr>
          <a:lstStyle/>
          <a:p>
            <a:pPr>
              <a:lnSpc>
                <a:spcPct val="100000"/>
              </a:lnSpc>
            </a:pPr>
            <a:r>
              <a:rPr lang="en-US" dirty="0"/>
              <a:t>Technology &amp; Visualization</a:t>
            </a:r>
            <a:endParaRPr lang="en-US" kern="1200" dirty="0">
              <a:solidFill>
                <a:schemeClr val="tx1"/>
              </a:solidFill>
              <a:latin typeface="+mj-lt"/>
              <a:ea typeface="+mj-ea"/>
              <a:cs typeface="+mj-cs"/>
            </a:endParaRPr>
          </a:p>
        </p:txBody>
      </p:sp>
      <p:sp>
        <p:nvSpPr>
          <p:cNvPr id="71" name="Rectangle 70">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3569007"/>
            <a:ext cx="7709217" cy="2523817"/>
          </a:xfrm>
        </p:spPr>
        <p:txBody>
          <a:bodyPr vert="horz" wrap="square" lIns="0" tIns="0" rIns="0" bIns="0" rtlCol="0">
            <a:normAutofit/>
          </a:bodyPr>
          <a:lstStyle/>
          <a:p>
            <a:pPr marL="0" indent="0">
              <a:lnSpc>
                <a:spcPct val="100000"/>
              </a:lnSpc>
            </a:pPr>
            <a:r>
              <a:rPr lang="en-US" sz="2000" i="1" kern="1200" dirty="0">
                <a:latin typeface="+mj-lt"/>
                <a:ea typeface="+mn-ea"/>
                <a:cs typeface="+mn-cs"/>
              </a:rPr>
              <a:t>Presented by</a:t>
            </a:r>
            <a:r>
              <a:rPr lang="en-US" sz="2000" i="1" dirty="0">
                <a:latin typeface="+mj-lt"/>
              </a:rPr>
              <a:t> Shababa “May” Kamreen</a:t>
            </a:r>
            <a:endParaRPr lang="en-US" sz="2000" i="1" kern="1200" dirty="0">
              <a:latin typeface="+mj-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947565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EACA4D-C17E-4708-A01F-C51F5EB981B1}"/>
              </a:ext>
            </a:extLst>
          </p:cNvPr>
          <p:cNvSpPr>
            <a:spLocks noGrp="1"/>
          </p:cNvSpPr>
          <p:nvPr>
            <p:ph type="ctrTitle"/>
          </p:nvPr>
        </p:nvSpPr>
        <p:spPr>
          <a:xfrm>
            <a:off x="550863" y="541019"/>
            <a:ext cx="5437187" cy="1158069"/>
          </a:xfrm>
        </p:spPr>
        <p:txBody>
          <a:bodyPr/>
          <a:lstStyle/>
          <a:p>
            <a:r>
              <a:rPr lang="en-US" dirty="0"/>
              <a:t>Plotly &amp; D3.JS!</a:t>
            </a:r>
          </a:p>
        </p:txBody>
      </p:sp>
      <p:sp>
        <p:nvSpPr>
          <p:cNvPr id="9" name="Subtitle 8">
            <a:extLst>
              <a:ext uri="{FF2B5EF4-FFF2-40B4-BE49-F238E27FC236}">
                <a16:creationId xmlns:a16="http://schemas.microsoft.com/office/drawing/2014/main" id="{3F8AA497-9608-427F-BCC0-FDF94C7B77B5}"/>
              </a:ext>
            </a:extLst>
          </p:cNvPr>
          <p:cNvSpPr>
            <a:spLocks noGrp="1"/>
          </p:cNvSpPr>
          <p:nvPr>
            <p:ph type="subTitle" idx="1"/>
          </p:nvPr>
        </p:nvSpPr>
        <p:spPr>
          <a:xfrm>
            <a:off x="550863" y="1828800"/>
            <a:ext cx="5437187" cy="4264026"/>
          </a:xfrm>
        </p:spPr>
        <p:txBody>
          <a:bodyPr/>
          <a:lstStyle/>
          <a:p>
            <a:pPr marL="342900" indent="-342900">
              <a:buFont typeface="Wingdings" panose="05000000000000000000" pitchFamily="2" charset="2"/>
              <a:buChar char="§"/>
            </a:pPr>
            <a:endParaRPr lang="en-US" sz="2800" dirty="0">
              <a:latin typeface="+mj-lt"/>
            </a:endParaRPr>
          </a:p>
          <a:p>
            <a:pPr marL="342900" indent="-342900">
              <a:buFont typeface="Wingdings" panose="05000000000000000000" pitchFamily="2" charset="2"/>
              <a:buChar char="§"/>
            </a:pPr>
            <a:r>
              <a:rPr lang="en-US" sz="2800" dirty="0">
                <a:latin typeface="+mj-lt"/>
              </a:rPr>
              <a:t>Explore visuals for Statistics! </a:t>
            </a:r>
          </a:p>
          <a:p>
            <a:pPr marL="0" indent="0"/>
            <a:endParaRPr lang="en-US" sz="2800" dirty="0">
              <a:latin typeface="+mj-lt"/>
            </a:endParaRPr>
          </a:p>
          <a:p>
            <a:pPr marL="342900" indent="-342900">
              <a:buFont typeface="Wingdings" panose="05000000000000000000" pitchFamily="2" charset="2"/>
              <a:buChar char="§"/>
            </a:pPr>
            <a:r>
              <a:rPr lang="en-US" sz="2800" dirty="0">
                <a:latin typeface="+mj-lt"/>
              </a:rPr>
              <a:t>Make it </a:t>
            </a:r>
            <a:r>
              <a:rPr lang="en-US" sz="2800" b="1" dirty="0">
                <a:latin typeface="+mj-lt"/>
              </a:rPr>
              <a:t>Interactive!  </a:t>
            </a:r>
          </a:p>
        </p:txBody>
      </p:sp>
      <p:pic>
        <p:nvPicPr>
          <p:cNvPr id="15" name="Picture Placeholder 14" descr="Chart&#10;&#10;Description automatically generated">
            <a:extLst>
              <a:ext uri="{FF2B5EF4-FFF2-40B4-BE49-F238E27FC236}">
                <a16:creationId xmlns:a16="http://schemas.microsoft.com/office/drawing/2014/main" id="{6863FCE4-BCA6-40A0-9DC5-AF091493383B}"/>
              </a:ext>
            </a:extLst>
          </p:cNvPr>
          <p:cNvPicPr>
            <a:picLocks noGrp="1" noChangeAspect="1"/>
          </p:cNvPicPr>
          <p:nvPr>
            <p:ph type="pic" sz="quarter" idx="15"/>
          </p:nvPr>
        </p:nvPicPr>
        <p:blipFill>
          <a:blip r:embed="rId2"/>
          <a:srcRect t="6168" b="6168"/>
          <a:stretch>
            <a:fillRect/>
          </a:stretch>
        </p:blipFill>
        <p:spPr/>
      </p:pic>
      <p:pic>
        <p:nvPicPr>
          <p:cNvPr id="17" name="Picture Placeholder 16" descr="Graphical user interface, application, PowerPoint&#10;&#10;Description automatically generated">
            <a:extLst>
              <a:ext uri="{FF2B5EF4-FFF2-40B4-BE49-F238E27FC236}">
                <a16:creationId xmlns:a16="http://schemas.microsoft.com/office/drawing/2014/main" id="{D64D42E5-5DE8-47A9-8CA9-82589EF1C4FB}"/>
              </a:ext>
            </a:extLst>
          </p:cNvPr>
          <p:cNvPicPr>
            <a:picLocks noGrp="1" noChangeAspect="1"/>
          </p:cNvPicPr>
          <p:nvPr>
            <p:ph type="pic" sz="quarter" idx="16"/>
          </p:nvPr>
        </p:nvPicPr>
        <p:blipFill>
          <a:blip r:embed="rId3"/>
          <a:srcRect l="2414" r="2414"/>
          <a:stretch>
            <a:fillRect/>
          </a:stretch>
        </p:blipFill>
        <p:spPr/>
      </p:pic>
      <p:sp>
        <p:nvSpPr>
          <p:cNvPr id="3" name="Date Placeholder 2">
            <a:extLst>
              <a:ext uri="{FF2B5EF4-FFF2-40B4-BE49-F238E27FC236}">
                <a16:creationId xmlns:a16="http://schemas.microsoft.com/office/drawing/2014/main" id="{4EBA7E7B-4EC4-49F6-8880-76829D4BF130}"/>
              </a:ext>
            </a:extLst>
          </p:cNvPr>
          <p:cNvSpPr>
            <a:spLocks noGrp="1"/>
          </p:cNvSpPr>
          <p:nvPr>
            <p:ph type="dt" sz="half" idx="10"/>
          </p:nvPr>
        </p:nvSpPr>
        <p:spPr/>
        <p:txBody>
          <a:bodyPr/>
          <a:lstStyle/>
          <a:p>
            <a:r>
              <a:rPr lang="en-US" dirty="0"/>
              <a:t>May Kamreen</a:t>
            </a:r>
          </a:p>
        </p:txBody>
      </p:sp>
      <p:sp>
        <p:nvSpPr>
          <p:cNvPr id="5" name="Slide Number Placeholder 4">
            <a:extLst>
              <a:ext uri="{FF2B5EF4-FFF2-40B4-BE49-F238E27FC236}">
                <a16:creationId xmlns:a16="http://schemas.microsoft.com/office/drawing/2014/main" id="{5BECEA5E-F3E7-4981-8403-F1C53BF42A75}"/>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1891280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Freeform: Shape 7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Oval 7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Oval 7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7" name="Group 8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8" name="Freeform: Shape 8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8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Oval 8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2" name="Rectangle 8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dark&#10;&#10;Description automatically generated">
            <a:extLst>
              <a:ext uri="{FF2B5EF4-FFF2-40B4-BE49-F238E27FC236}">
                <a16:creationId xmlns:a16="http://schemas.microsoft.com/office/drawing/2014/main" id="{E4EFDACA-1058-4F87-9E04-2970595A91CE}"/>
              </a:ext>
            </a:extLst>
          </p:cNvPr>
          <p:cNvPicPr>
            <a:picLocks noGrp="1" noChangeAspect="1"/>
          </p:cNvPicPr>
          <p:nvPr>
            <p:ph type="pic" sz="quarter" idx="13"/>
          </p:nvPr>
        </p:nvPicPr>
        <p:blipFill rotWithShape="1">
          <a:blip r:embed="rId3"/>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3" name="Rectangle 89">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91">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203951" y="549275"/>
            <a:ext cx="5437187" cy="2986234"/>
          </a:xfrm>
        </p:spPr>
        <p:txBody>
          <a:bodyPr vert="horz" wrap="square" lIns="0" tIns="0" rIns="0" bIns="0" rtlCol="0" anchor="b" anchorCtr="0">
            <a:normAutofit/>
          </a:bodyPr>
          <a:lstStyle/>
          <a:p>
            <a:pPr>
              <a:lnSpc>
                <a:spcPct val="100000"/>
              </a:lnSpc>
            </a:pPr>
            <a:r>
              <a:rPr lang="en-US" dirty="0"/>
              <a:t>Technology &amp; Visualization </a:t>
            </a:r>
            <a:r>
              <a:rPr lang="en-US" sz="2400" dirty="0"/>
              <a:t>Cont.</a:t>
            </a:r>
            <a:endParaRPr lang="en-US" sz="2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6438962" y="3567955"/>
            <a:ext cx="4610567" cy="657091"/>
          </a:xfrm>
        </p:spPr>
        <p:txBody>
          <a:bodyPr vert="horz" wrap="square" lIns="0" tIns="0" rIns="0" bIns="0" rtlCol="0">
            <a:normAutofit/>
          </a:bodyPr>
          <a:lstStyle/>
          <a:p>
            <a:pPr marL="0" indent="0">
              <a:lnSpc>
                <a:spcPct val="100000"/>
              </a:lnSpc>
            </a:pPr>
            <a:r>
              <a:rPr lang="en-US" i="1" kern="1200" dirty="0">
                <a:latin typeface="+mj-lt"/>
                <a:ea typeface="+mn-ea"/>
                <a:cs typeface="+mn-cs"/>
              </a:rPr>
              <a:t>Presented by Lillian Sheppard</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181242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3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3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3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3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8" name="Rectangle 3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4" y="364071"/>
            <a:ext cx="3565524" cy="901210"/>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SAP Analysis</a:t>
            </a:r>
          </a:p>
        </p:txBody>
      </p:sp>
      <p:pic>
        <p:nvPicPr>
          <p:cNvPr id="16" name="Picture Placeholder 15" descr="Graphical user interface, application, table&#10;&#10;Description automatically generated">
            <a:extLst>
              <a:ext uri="{FF2B5EF4-FFF2-40B4-BE49-F238E27FC236}">
                <a16:creationId xmlns:a16="http://schemas.microsoft.com/office/drawing/2014/main" id="{6646AC0C-7DDB-4467-9CEC-8212D5D520D0}"/>
              </a:ext>
            </a:extLst>
          </p:cNvPr>
          <p:cNvPicPr>
            <a:picLocks noGrp="1" noChangeAspect="1"/>
          </p:cNvPicPr>
          <p:nvPr>
            <p:ph type="pic" sz="quarter" idx="13"/>
          </p:nvPr>
        </p:nvPicPr>
        <p:blipFill rotWithShape="1">
          <a:blip r:embed="rId3"/>
          <a:srcRect l="7429" r="19313"/>
          <a:stretch/>
        </p:blipFill>
        <p:spPr>
          <a:xfrm>
            <a:off x="4550897" y="1"/>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26" name="Picture Placeholder 25" descr="Chart, treemap chart&#10;&#10;Description automatically generated">
            <a:extLst>
              <a:ext uri="{FF2B5EF4-FFF2-40B4-BE49-F238E27FC236}">
                <a16:creationId xmlns:a16="http://schemas.microsoft.com/office/drawing/2014/main" id="{1973EBE8-A13F-4D41-8D3F-AACA5A6F0DA5}"/>
              </a:ext>
            </a:extLst>
          </p:cNvPr>
          <p:cNvPicPr>
            <a:picLocks noGrp="1" noChangeAspect="1"/>
          </p:cNvPicPr>
          <p:nvPr>
            <p:ph type="pic" sz="quarter" idx="16"/>
          </p:nvPr>
        </p:nvPicPr>
        <p:blipFill rotWithShape="1">
          <a:blip r:embed="rId4"/>
          <a:srcRect l="10775" r="30732" b="3"/>
          <a:stretch/>
        </p:blipFill>
        <p:spPr>
          <a:xfrm>
            <a:off x="8371452" y="10"/>
            <a:ext cx="3820550" cy="342899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22" name="Picture Placeholder 21" descr="Graphical user interface, chart, treemap chart&#10;&#10;Description automatically generated">
            <a:extLst>
              <a:ext uri="{FF2B5EF4-FFF2-40B4-BE49-F238E27FC236}">
                <a16:creationId xmlns:a16="http://schemas.microsoft.com/office/drawing/2014/main" id="{28D3ABCF-4B02-451C-A88E-43F9F5B0ACD6}"/>
              </a:ext>
            </a:extLst>
          </p:cNvPr>
          <p:cNvPicPr>
            <a:picLocks noGrp="1" noChangeAspect="1"/>
          </p:cNvPicPr>
          <p:nvPr>
            <p:ph type="pic" sz="quarter" idx="15"/>
          </p:nvPr>
        </p:nvPicPr>
        <p:blipFill rotWithShape="1">
          <a:blip r:embed="rId5"/>
          <a:srcRect l="27507" r="12606" b="1"/>
          <a:stretch/>
        </p:blipFill>
        <p:spPr>
          <a:xfrm>
            <a:off x="4550897" y="3429001"/>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19" name="Picture Placeholder 18" descr="Timeline&#10;&#10;Description automatically generated">
            <a:extLst>
              <a:ext uri="{FF2B5EF4-FFF2-40B4-BE49-F238E27FC236}">
                <a16:creationId xmlns:a16="http://schemas.microsoft.com/office/drawing/2014/main" id="{E3BD9AA4-3D5E-45C8-9293-B42E95A894FC}"/>
              </a:ext>
            </a:extLst>
          </p:cNvPr>
          <p:cNvPicPr>
            <a:picLocks noGrp="1" noChangeAspect="1"/>
          </p:cNvPicPr>
          <p:nvPr>
            <p:ph type="pic" sz="quarter" idx="14"/>
          </p:nvPr>
        </p:nvPicPr>
        <p:blipFill rotWithShape="1">
          <a:blip r:embed="rId6"/>
          <a:srcRect r="2785" b="-2"/>
          <a:stretch/>
        </p:blipFill>
        <p:spPr>
          <a:xfrm>
            <a:off x="8371452" y="3428998"/>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sp>
        <p:nvSpPr>
          <p:cNvPr id="49" name="Rectangle 38">
            <a:extLst>
              <a:ext uri="{FF2B5EF4-FFF2-40B4-BE49-F238E27FC236}">
                <a16:creationId xmlns:a16="http://schemas.microsoft.com/office/drawing/2014/main" id="{5D97D9DE-1C75-4CA1-AD72-00A176FC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3" y="1486200"/>
            <a:ext cx="3565525" cy="4606626"/>
          </a:xfrm>
          <a:noFill/>
        </p:spPr>
        <p:txBody>
          <a:bodyPr vert="horz" wrap="square" lIns="0" tIns="0" rIns="0" bIns="0" rtlCol="0" anchor="t">
            <a:normAutofit/>
          </a:bodyPr>
          <a:lstStyle/>
          <a:p>
            <a:pPr>
              <a:buFont typeface="Wingdings" panose="05000000000000000000" pitchFamily="2" charset="2"/>
              <a:buChar char="§"/>
            </a:pPr>
            <a:r>
              <a:rPr lang="en-US" dirty="0">
                <a:solidFill>
                  <a:srgbClr val="FFFFFF"/>
                </a:solidFill>
                <a:latin typeface="+mj-lt"/>
              </a:rPr>
              <a:t>Our goals for </a:t>
            </a:r>
            <a:r>
              <a:rPr lang="en-US" b="1" dirty="0">
                <a:solidFill>
                  <a:srgbClr val="FFFFFF"/>
                </a:solidFill>
                <a:latin typeface="+mj-lt"/>
              </a:rPr>
              <a:t>User Interaction</a:t>
            </a:r>
            <a:r>
              <a:rPr lang="en-US" dirty="0">
                <a:solidFill>
                  <a:srgbClr val="FFFFFF"/>
                </a:solidFill>
                <a:latin typeface="+mj-lt"/>
              </a:rPr>
              <a:t>.</a:t>
            </a:r>
          </a:p>
          <a:p>
            <a:pPr>
              <a:buFont typeface="Wingdings" panose="05000000000000000000" pitchFamily="2" charset="2"/>
              <a:buChar char="§"/>
            </a:pPr>
            <a:endParaRPr lang="en-US" dirty="0">
              <a:solidFill>
                <a:srgbClr val="FFFFFF"/>
              </a:solidFill>
              <a:latin typeface="+mj-lt"/>
            </a:endParaRPr>
          </a:p>
          <a:p>
            <a:pPr>
              <a:buFont typeface="Wingdings" panose="05000000000000000000" pitchFamily="2" charset="2"/>
              <a:buChar char="§"/>
            </a:pPr>
            <a:r>
              <a:rPr lang="en-US" dirty="0">
                <a:solidFill>
                  <a:srgbClr val="FFFFFF"/>
                </a:solidFill>
                <a:latin typeface="+mj-lt"/>
              </a:rPr>
              <a:t>Exploring visualizations for Heart Disease​!</a:t>
            </a:r>
          </a:p>
          <a:p>
            <a:endParaRPr lang="en-US" sz="1600" b="0" i="0" u="none" strike="noStrike" dirty="0">
              <a:solidFill>
                <a:schemeClr val="tx1"/>
              </a:solidFill>
              <a:effectLst/>
              <a:latin typeface="+mj-lt"/>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Lillian Sheppard</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2041826"/>
            <a:ext cx="3565524" cy="818342"/>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929697" cy="3415519"/>
          </a:xfrm>
        </p:spPr>
        <p:txBody>
          <a:bodyPr/>
          <a:lstStyle/>
          <a:p>
            <a:endParaRPr lang="en-US" dirty="0"/>
          </a:p>
          <a:p>
            <a:r>
              <a:rPr lang="en-US" dirty="0">
                <a:latin typeface="+mj-lt"/>
              </a:rPr>
              <a:t>Project Introduction</a:t>
            </a:r>
            <a:br>
              <a:rPr lang="en-US" dirty="0">
                <a:latin typeface="+mj-lt"/>
              </a:rPr>
            </a:br>
            <a:r>
              <a:rPr lang="en-US" sz="1000" i="1" dirty="0">
                <a:latin typeface="+mj-lt"/>
              </a:rPr>
              <a:t>Presented by Team Manager Sarah Price</a:t>
            </a:r>
            <a:endParaRPr lang="en-US" dirty="0">
              <a:latin typeface="+mj-lt"/>
            </a:endParaRPr>
          </a:p>
          <a:p>
            <a:r>
              <a:rPr lang="en-US" dirty="0">
                <a:latin typeface="+mj-lt"/>
              </a:rPr>
              <a:t>Managing the Data</a:t>
            </a:r>
            <a:br>
              <a:rPr lang="en-US" dirty="0">
                <a:latin typeface="+mj-lt"/>
              </a:rPr>
            </a:br>
            <a:r>
              <a:rPr lang="en-US" sz="1000" i="1" dirty="0">
                <a:latin typeface="+mj-lt"/>
              </a:rPr>
              <a:t>Presented by Lead Data Modeler Ruth Whitehouse</a:t>
            </a:r>
            <a:endParaRPr lang="en-US" dirty="0">
              <a:latin typeface="+mj-lt"/>
            </a:endParaRPr>
          </a:p>
          <a:p>
            <a:r>
              <a:rPr lang="en-US" dirty="0">
                <a:latin typeface="+mj-lt"/>
              </a:rPr>
              <a:t>Visualization: A Closer Look</a:t>
            </a:r>
            <a:br>
              <a:rPr lang="en-US" dirty="0">
                <a:latin typeface="+mj-lt"/>
              </a:rPr>
            </a:br>
            <a:r>
              <a:rPr lang="en-US" sz="1000" i="1" dirty="0">
                <a:latin typeface="+mj-lt"/>
              </a:rPr>
              <a:t>Presented by Co-Visualizer May Kamreen</a:t>
            </a:r>
            <a:endParaRPr lang="en-US" dirty="0">
              <a:latin typeface="+mj-lt"/>
            </a:endParaRPr>
          </a:p>
          <a:p>
            <a:r>
              <a:rPr lang="en-US" dirty="0">
                <a:latin typeface="+mj-lt"/>
              </a:rPr>
              <a:t>Visualization &amp; Github Repo</a:t>
            </a:r>
            <a:br>
              <a:rPr lang="en-US" dirty="0">
                <a:latin typeface="+mj-lt"/>
              </a:rPr>
            </a:br>
            <a:r>
              <a:rPr lang="en-US" sz="1000" i="1" dirty="0">
                <a:latin typeface="+mj-lt"/>
              </a:rPr>
              <a:t>Presented by Co-Visualizer Lillian Sheppard</a:t>
            </a:r>
            <a:endParaRPr lang="en-US" dirty="0">
              <a:latin typeface="+mj-lt"/>
            </a:endParaRP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1441DFB0-E088-4B0D-9E97-D0E4B8BAEFE9}"/>
              </a:ext>
            </a:extLst>
          </p:cNvPr>
          <p:cNvSpPr>
            <a:spLocks noGrp="1"/>
          </p:cNvSpPr>
          <p:nvPr>
            <p:ph type="ctrTitle"/>
          </p:nvPr>
        </p:nvSpPr>
        <p:spPr>
          <a:xfrm>
            <a:off x="550862" y="549275"/>
            <a:ext cx="3565524" cy="741190"/>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Example</a:t>
            </a:r>
          </a:p>
        </p:txBody>
      </p:sp>
      <p:sp>
        <p:nvSpPr>
          <p:cNvPr id="13" name="Text Placeholder 12">
            <a:extLst>
              <a:ext uri="{FF2B5EF4-FFF2-40B4-BE49-F238E27FC236}">
                <a16:creationId xmlns:a16="http://schemas.microsoft.com/office/drawing/2014/main" id="{35D382E9-954C-473B-821F-BF2050AE90E5}"/>
              </a:ext>
            </a:extLst>
          </p:cNvPr>
          <p:cNvSpPr>
            <a:spLocks noGrp="1"/>
          </p:cNvSpPr>
          <p:nvPr>
            <p:ph type="body" sz="quarter" idx="14"/>
          </p:nvPr>
        </p:nvSpPr>
        <p:spPr>
          <a:xfrm>
            <a:off x="550863" y="1444812"/>
            <a:ext cx="3784070" cy="4648013"/>
          </a:xfrm>
        </p:spPr>
        <p:txBody>
          <a:bodyPr vert="horz" wrap="square" lIns="0" tIns="0" rIns="0" bIns="0" rtlCol="0" anchor="t">
            <a:normAutofit/>
          </a:bodyPr>
          <a:lstStyle/>
          <a:p>
            <a:pPr marL="285750" indent="-285750" rtl="0" fontAlgn="base">
              <a:buFont typeface="Wingdings" panose="05000000000000000000" pitchFamily="2" charset="2"/>
              <a:buChar char="§"/>
            </a:pPr>
            <a:r>
              <a:rPr lang="en-US" sz="2400" b="1" i="0" u="none" strike="noStrike" dirty="0">
                <a:solidFill>
                  <a:srgbClr val="00B0F0"/>
                </a:solidFill>
                <a:effectLst/>
                <a:latin typeface="+mj-lt"/>
              </a:rPr>
              <a:t>Visually Engaging  </a:t>
            </a:r>
            <a:br>
              <a:rPr lang="en-US" sz="2400" dirty="0">
                <a:solidFill>
                  <a:srgbClr val="FFFFFF"/>
                </a:solidFill>
                <a:latin typeface="+mj-lt"/>
              </a:rPr>
            </a:br>
            <a:r>
              <a:rPr lang="en-US" sz="2400" b="0" i="0" u="none" strike="noStrike" dirty="0">
                <a:solidFill>
                  <a:srgbClr val="FFFFFF"/>
                </a:solidFill>
                <a:effectLst/>
                <a:latin typeface="+mj-lt"/>
              </a:rPr>
              <a:t>VS </a:t>
            </a:r>
            <a:br>
              <a:rPr lang="en-US" sz="2400" b="0" i="0" u="none" strike="noStrike" dirty="0">
                <a:solidFill>
                  <a:srgbClr val="FFFFFF"/>
                </a:solidFill>
                <a:effectLst/>
                <a:latin typeface="+mj-lt"/>
              </a:rPr>
            </a:br>
            <a:r>
              <a:rPr lang="en-US" sz="2400" b="1" i="0" u="none" strike="noStrike" dirty="0">
                <a:solidFill>
                  <a:srgbClr val="FF0000"/>
                </a:solidFill>
                <a:effectLst/>
                <a:latin typeface="+mj-lt"/>
              </a:rPr>
              <a:t>Informative</a:t>
            </a:r>
          </a:p>
          <a:p>
            <a:pPr marL="285750" indent="-285750" rtl="0" fontAlgn="base">
              <a:buFont typeface="Wingdings" panose="05000000000000000000" pitchFamily="2" charset="2"/>
              <a:buChar char="§"/>
            </a:pPr>
            <a:r>
              <a:rPr lang="en-US" sz="2400" dirty="0">
                <a:solidFill>
                  <a:srgbClr val="FFFFFF"/>
                </a:solidFill>
                <a:latin typeface="+mj-lt"/>
              </a:rPr>
              <a:t>Benefits! </a:t>
            </a:r>
            <a:endParaRPr lang="en-US" sz="2400" b="0" i="0" dirty="0">
              <a:solidFill>
                <a:srgbClr val="FFFFFF"/>
              </a:solidFill>
              <a:effectLst/>
              <a:latin typeface="+mj-lt"/>
            </a:endParaRPr>
          </a:p>
          <a:p>
            <a:pPr>
              <a:buFont typeface="Arial" panose="020B0604020202020204" pitchFamily="34" charset="0"/>
              <a:buChar char="•"/>
            </a:pPr>
            <a:endParaRPr lang="en-US" sz="1600" dirty="0"/>
          </a:p>
        </p:txBody>
      </p:sp>
      <p:pic>
        <p:nvPicPr>
          <p:cNvPr id="15" name="Picture Placeholder 14" descr="Graphical user interface, application&#10;&#10;Description automatically generated">
            <a:extLst>
              <a:ext uri="{FF2B5EF4-FFF2-40B4-BE49-F238E27FC236}">
                <a16:creationId xmlns:a16="http://schemas.microsoft.com/office/drawing/2014/main" id="{DD9CA104-53CF-49D0-8B85-54927FFCB1A2}"/>
              </a:ext>
            </a:extLst>
          </p:cNvPr>
          <p:cNvPicPr>
            <a:picLocks noGrp="1" noChangeAspect="1"/>
          </p:cNvPicPr>
          <p:nvPr>
            <p:ph type="pic" sz="quarter" idx="13"/>
          </p:nvPr>
        </p:nvPicPr>
        <p:blipFill rotWithShape="1">
          <a:blip r:embed="rId3"/>
          <a:srcRect l="3825" r="9948" b="10"/>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
        <p:nvSpPr>
          <p:cNvPr id="7" name="Date Placeholder 6">
            <a:extLst>
              <a:ext uri="{FF2B5EF4-FFF2-40B4-BE49-F238E27FC236}">
                <a16:creationId xmlns:a16="http://schemas.microsoft.com/office/drawing/2014/main" id="{072299CA-991C-40B7-9D2A-A0427D8AAF06}"/>
              </a:ext>
            </a:extLst>
          </p:cNvPr>
          <p:cNvSpPr>
            <a:spLocks noGrp="1"/>
          </p:cNvSpPr>
          <p:nvPr>
            <p:ph type="dt" sz="half" idx="4294967295"/>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Lillian Sheppard</a:t>
            </a:r>
          </a:p>
        </p:txBody>
      </p:sp>
      <p:sp>
        <p:nvSpPr>
          <p:cNvPr id="9" name="Slide Number Placeholder 8">
            <a:extLst>
              <a:ext uri="{FF2B5EF4-FFF2-40B4-BE49-F238E27FC236}">
                <a16:creationId xmlns:a16="http://schemas.microsoft.com/office/drawing/2014/main" id="{9A6E8010-F2BD-4FD8-8DC9-B8C60D162C03}"/>
              </a:ext>
            </a:extLst>
          </p:cNvPr>
          <p:cNvSpPr>
            <a:spLocks noGrp="1"/>
          </p:cNvSpPr>
          <p:nvPr>
            <p:ph type="sldNum" sz="quarter" idx="4294967295"/>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3464399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1F5353E-DF82-4D0E-A4AD-7E2510834371}"/>
              </a:ext>
            </a:extLst>
          </p:cNvPr>
          <p:cNvSpPr>
            <a:spLocks noGrp="1"/>
          </p:cNvSpPr>
          <p:nvPr>
            <p:ph type="title"/>
          </p:nvPr>
        </p:nvSpPr>
        <p:spPr/>
        <p:txBody>
          <a:bodyPr/>
          <a:lstStyle/>
          <a:p>
            <a:r>
              <a:rPr lang="en-US" dirty="0"/>
              <a:t>Github Repo</a:t>
            </a:r>
          </a:p>
        </p:txBody>
      </p:sp>
      <p:pic>
        <p:nvPicPr>
          <p:cNvPr id="14" name="Content Placeholder 13">
            <a:extLst>
              <a:ext uri="{FF2B5EF4-FFF2-40B4-BE49-F238E27FC236}">
                <a16:creationId xmlns:a16="http://schemas.microsoft.com/office/drawing/2014/main" id="{200738A7-B65B-4154-917D-80130506B65F}"/>
              </a:ext>
            </a:extLst>
          </p:cNvPr>
          <p:cNvPicPr>
            <a:picLocks noGrp="1" noChangeAspect="1"/>
          </p:cNvPicPr>
          <p:nvPr>
            <p:ph idx="1"/>
          </p:nvPr>
        </p:nvPicPr>
        <p:blipFill>
          <a:blip r:embed="rId3"/>
          <a:stretch>
            <a:fillRect/>
          </a:stretch>
        </p:blipFill>
        <p:spPr>
          <a:xfrm>
            <a:off x="1456682" y="1462405"/>
            <a:ext cx="9278636" cy="4846320"/>
          </a:xfrm>
        </p:spPr>
      </p:pic>
      <p:sp>
        <p:nvSpPr>
          <p:cNvPr id="7" name="Date Placeholder 6">
            <a:extLst>
              <a:ext uri="{FF2B5EF4-FFF2-40B4-BE49-F238E27FC236}">
                <a16:creationId xmlns:a16="http://schemas.microsoft.com/office/drawing/2014/main" id="{BD7237FA-4D52-4AAD-B8B2-7CD8393D3CE7}"/>
              </a:ext>
            </a:extLst>
          </p:cNvPr>
          <p:cNvSpPr>
            <a:spLocks noGrp="1"/>
          </p:cNvSpPr>
          <p:nvPr>
            <p:ph type="dt" sz="half" idx="10"/>
          </p:nvPr>
        </p:nvSpPr>
        <p:spPr/>
        <p:txBody>
          <a:bodyPr/>
          <a:lstStyle/>
          <a:p>
            <a:r>
              <a:rPr lang="en-US" dirty="0"/>
              <a:t>Lillian Sheppard</a:t>
            </a:r>
          </a:p>
        </p:txBody>
      </p:sp>
      <p:sp>
        <p:nvSpPr>
          <p:cNvPr id="9" name="Slide Number Placeholder 8">
            <a:extLst>
              <a:ext uri="{FF2B5EF4-FFF2-40B4-BE49-F238E27FC236}">
                <a16:creationId xmlns:a16="http://schemas.microsoft.com/office/drawing/2014/main" id="{407172B2-769C-4BF5-9630-00EAE05DB09F}"/>
              </a:ext>
            </a:extLst>
          </p:cNvPr>
          <p:cNvSpPr>
            <a:spLocks noGrp="1"/>
          </p:cNvSpPr>
          <p:nvPr>
            <p:ph type="sldNum" sz="quarter" idx="12"/>
          </p:nvPr>
        </p:nvSpPr>
        <p:spPr/>
        <p:txBody>
          <a:bodyPr/>
          <a:lstStyle/>
          <a:p>
            <a:fld id="{DBA1B0FB-D917-4C8C-928F-313BD683BF39}" type="slidenum">
              <a:rPr lang="en-US" smtClean="0"/>
              <a:t>21</a:t>
            </a:fld>
            <a:endParaRPr lang="en-US"/>
          </a:p>
        </p:txBody>
      </p:sp>
      <p:cxnSp>
        <p:nvCxnSpPr>
          <p:cNvPr id="3" name="Straight Arrow Connector 2">
            <a:extLst>
              <a:ext uri="{FF2B5EF4-FFF2-40B4-BE49-F238E27FC236}">
                <a16:creationId xmlns:a16="http://schemas.microsoft.com/office/drawing/2014/main" id="{69F49524-6F65-4EDB-8619-80163B11949F}"/>
              </a:ext>
            </a:extLst>
          </p:cNvPr>
          <p:cNvCxnSpPr/>
          <p:nvPr/>
        </p:nvCxnSpPr>
        <p:spPr>
          <a:xfrm>
            <a:off x="2072640" y="3246120"/>
            <a:ext cx="7162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55A631A0-78D6-46D6-A405-C08AA840890C}"/>
              </a:ext>
            </a:extLst>
          </p:cNvPr>
          <p:cNvCxnSpPr/>
          <p:nvPr/>
        </p:nvCxnSpPr>
        <p:spPr>
          <a:xfrm>
            <a:off x="2072640" y="3451860"/>
            <a:ext cx="7162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7F1417D9-7FF8-431E-8571-A61BE5DA3FE9}"/>
              </a:ext>
            </a:extLst>
          </p:cNvPr>
          <p:cNvSpPr txBox="1"/>
          <p:nvPr/>
        </p:nvSpPr>
        <p:spPr>
          <a:xfrm>
            <a:off x="1456682" y="3519100"/>
            <a:ext cx="1400818" cy="276999"/>
          </a:xfrm>
          <a:prstGeom prst="rect">
            <a:avLst/>
          </a:prstGeom>
          <a:noFill/>
        </p:spPr>
        <p:txBody>
          <a:bodyPr wrap="square" rtlCol="0">
            <a:spAutoFit/>
          </a:bodyPr>
          <a:lstStyle/>
          <a:p>
            <a:r>
              <a:rPr lang="en-US" sz="1152" b="1" dirty="0">
                <a:solidFill>
                  <a:srgbClr val="00B050"/>
                </a:solidFill>
              </a:rPr>
              <a:t>+ Documentation</a:t>
            </a:r>
          </a:p>
        </p:txBody>
      </p:sp>
    </p:spTree>
    <p:extLst>
      <p:ext uri="{BB962C8B-B14F-4D97-AF65-F5344CB8AC3E}">
        <p14:creationId xmlns:p14="http://schemas.microsoft.com/office/powerpoint/2010/main" val="293209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1027876" y="2415539"/>
            <a:ext cx="4607877" cy="1531449"/>
          </a:xfrm>
        </p:spPr>
        <p:txBody>
          <a:bodyPr/>
          <a:lstStyle/>
          <a:p>
            <a:r>
              <a:rPr lang="en-US" sz="7200" dirty="0"/>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Project Introduction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i="1" dirty="0">
                <a:latin typeface="+mj-lt"/>
              </a:rPr>
              <a:t>Presented by Sarah Price</a:t>
            </a:r>
            <a:endParaRPr lang="en-US" i="1" kern="1200" dirty="0">
              <a:latin typeface="+mj-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Meet the 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148080" y="3781424"/>
            <a:ext cx="1572260" cy="451525"/>
          </a:xfrm>
        </p:spPr>
        <p:txBody>
          <a:bodyPr/>
          <a:lstStyle/>
          <a:p>
            <a:r>
              <a:rPr lang="en-US" sz="1800" dirty="0">
                <a:latin typeface="+mj-lt"/>
              </a:rPr>
              <a:t>Sarah Price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2" y="4232949"/>
            <a:ext cx="2280418" cy="638175"/>
          </a:xfrm>
        </p:spPr>
        <p:txBody>
          <a:bodyPr/>
          <a:lstStyle/>
          <a:p>
            <a:r>
              <a:rPr lang="en-US" dirty="0">
                <a:latin typeface="+mj-lt"/>
              </a:rPr>
              <a:t>Team Manager</a:t>
            </a:r>
            <a:br>
              <a:rPr lang="en-US" dirty="0">
                <a:latin typeface="+mj-lt"/>
              </a:rPr>
            </a:br>
            <a:r>
              <a:rPr lang="en-US" dirty="0">
                <a:latin typeface="+mj-lt"/>
              </a:rPr>
              <a:t>Lead Data Analyst</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585620" y="3781425"/>
            <a:ext cx="2258140" cy="365760"/>
          </a:xfrm>
        </p:spPr>
        <p:txBody>
          <a:bodyPr/>
          <a:lstStyle/>
          <a:p>
            <a:r>
              <a:rPr lang="en-US" sz="1800" dirty="0">
                <a:latin typeface="+mj-lt"/>
              </a:rPr>
              <a:t>Ruth Whitehouse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2166176" cy="638175"/>
          </a:xfrm>
        </p:spPr>
        <p:txBody>
          <a:bodyPr/>
          <a:lstStyle/>
          <a:p>
            <a:r>
              <a:rPr lang="en-US" dirty="0">
                <a:latin typeface="+mj-lt"/>
              </a:rPr>
              <a:t>Client Liaison</a:t>
            </a:r>
            <a:br>
              <a:rPr lang="en-US" dirty="0">
                <a:latin typeface="+mj-lt"/>
              </a:rPr>
            </a:br>
            <a:r>
              <a:rPr lang="en-US" dirty="0">
                <a:latin typeface="+mj-lt"/>
              </a:rPr>
              <a:t>Lead Data Modeler</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302521" y="3781425"/>
            <a:ext cx="2689079" cy="365760"/>
          </a:xfrm>
        </p:spPr>
        <p:txBody>
          <a:bodyPr/>
          <a:lstStyle/>
          <a:p>
            <a:r>
              <a:rPr lang="en-US" dirty="0">
                <a:latin typeface="+mj-lt"/>
              </a:rPr>
              <a:t>Shababa</a:t>
            </a:r>
            <a:r>
              <a:rPr lang="en-US" sz="2000" dirty="0">
                <a:latin typeface="+mj-lt"/>
              </a:rPr>
              <a:t> Kamreen</a:t>
            </a:r>
          </a:p>
          <a:p>
            <a:endParaRPr lang="en-US" dirty="0"/>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latin typeface="+mj-lt"/>
              </a:rPr>
              <a:t>Visualizer</a:t>
            </a:r>
            <a:br>
              <a:rPr lang="en-US" dirty="0">
                <a:latin typeface="+mj-lt"/>
              </a:rPr>
            </a:br>
            <a:r>
              <a:rPr lang="en-US" dirty="0">
                <a:latin typeface="+mj-lt"/>
              </a:rPr>
              <a:t>Scrum Master</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174031" y="3787288"/>
            <a:ext cx="2507429" cy="365760"/>
          </a:xfrm>
        </p:spPr>
        <p:txBody>
          <a:bodyPr/>
          <a:lstStyle/>
          <a:p>
            <a:r>
              <a:rPr lang="en-US" dirty="0">
                <a:latin typeface="+mj-lt"/>
              </a:rPr>
              <a:t>Lillian Sheppard</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latin typeface="+mj-lt"/>
              </a:rPr>
              <a:t>Visualizer</a:t>
            </a:r>
            <a:br>
              <a:rPr lang="en-US" dirty="0">
                <a:latin typeface="+mj-lt"/>
              </a:rPr>
            </a:br>
            <a:r>
              <a:rPr lang="en-US" dirty="0">
                <a:latin typeface="+mj-lt"/>
              </a:rPr>
              <a:t>Project Scribe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lumMod val="65000"/>
                    <a:alpha val="80000"/>
                  </a:prstClr>
                </a:solidFill>
                <a:latin typeface="Gill Sans MT"/>
              </a:rPr>
              <a:t>Sarah Price</a:t>
            </a: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pic>
        <p:nvPicPr>
          <p:cNvPr id="10" name="Picture Placeholder 9" descr="A person smiling for the camera&#10;&#10;Description automatically generated with low confidence">
            <a:extLst>
              <a:ext uri="{FF2B5EF4-FFF2-40B4-BE49-F238E27FC236}">
                <a16:creationId xmlns:a16="http://schemas.microsoft.com/office/drawing/2014/main" id="{D33CD01F-854F-4D5A-944F-269356DAE3CA}"/>
              </a:ext>
            </a:extLst>
          </p:cNvPr>
          <p:cNvPicPr>
            <a:picLocks noGrp="1" noChangeAspect="1"/>
          </p:cNvPicPr>
          <p:nvPr>
            <p:ph type="pic" sz="quarter" idx="13"/>
          </p:nvPr>
        </p:nvPicPr>
        <p:blipFill>
          <a:blip r:embed="rId3"/>
          <a:srcRect t="21713" b="21713"/>
          <a:stretch>
            <a:fillRect/>
          </a:stretch>
        </p:blipFill>
        <p:spPr/>
      </p:pic>
      <p:pic>
        <p:nvPicPr>
          <p:cNvPr id="20" name="Picture Placeholder 19" descr="A person taking a selfie&#10;&#10;Description automatically generated with medium confidence">
            <a:extLst>
              <a:ext uri="{FF2B5EF4-FFF2-40B4-BE49-F238E27FC236}">
                <a16:creationId xmlns:a16="http://schemas.microsoft.com/office/drawing/2014/main" id="{0F7D8DE6-6E91-46FB-9354-B5FE0A685CAA}"/>
              </a:ext>
            </a:extLst>
          </p:cNvPr>
          <p:cNvPicPr>
            <a:picLocks noGrp="1" noChangeAspect="1"/>
          </p:cNvPicPr>
          <p:nvPr>
            <p:ph type="pic" sz="quarter" idx="15"/>
          </p:nvPr>
        </p:nvPicPr>
        <p:blipFill>
          <a:blip r:embed="rId4"/>
          <a:srcRect t="11803" b="11803"/>
          <a:stretch>
            <a:fillRect/>
          </a:stretch>
        </p:blipFill>
        <p:spPr/>
      </p:pic>
      <p:pic>
        <p:nvPicPr>
          <p:cNvPr id="22" name="Picture Placeholder 21" descr="A person smiling for the camera&#10;&#10;Description automatically generated with low confidence">
            <a:extLst>
              <a:ext uri="{FF2B5EF4-FFF2-40B4-BE49-F238E27FC236}">
                <a16:creationId xmlns:a16="http://schemas.microsoft.com/office/drawing/2014/main" id="{A892E4D6-6D66-4862-A9E0-5EB7D1BEF140}"/>
              </a:ext>
            </a:extLst>
          </p:cNvPr>
          <p:cNvPicPr>
            <a:picLocks noGrp="1" noChangeAspect="1"/>
          </p:cNvPicPr>
          <p:nvPr>
            <p:ph type="pic" sz="quarter" idx="16"/>
          </p:nvPr>
        </p:nvPicPr>
        <p:blipFill>
          <a:blip r:embed="rId5"/>
          <a:srcRect t="19999" b="19999"/>
          <a:stretch>
            <a:fillRect/>
          </a:stretch>
        </p:blipFill>
        <p:spPr/>
      </p:pic>
      <p:pic>
        <p:nvPicPr>
          <p:cNvPr id="2" name="Picture 1">
            <a:extLst>
              <a:ext uri="{FF2B5EF4-FFF2-40B4-BE49-F238E27FC236}">
                <a16:creationId xmlns:a16="http://schemas.microsoft.com/office/drawing/2014/main" id="{00E21A3D-7830-43FE-B121-A1BF9E49D0AD}"/>
              </a:ext>
            </a:extLst>
          </p:cNvPr>
          <p:cNvPicPr>
            <a:picLocks noChangeAspect="1"/>
          </p:cNvPicPr>
          <p:nvPr/>
        </p:nvPicPr>
        <p:blipFill>
          <a:blip r:embed="rId6"/>
          <a:stretch>
            <a:fillRect/>
          </a:stretch>
        </p:blipFill>
        <p:spPr>
          <a:xfrm>
            <a:off x="3902584" y="1990724"/>
            <a:ext cx="1694835" cy="1432684"/>
          </a:xfrm>
          <a:prstGeom prst="rect">
            <a:avLst/>
          </a:prstGeom>
        </p:spPr>
      </p:pic>
    </p:spTree>
    <p:extLst>
      <p:ext uri="{BB962C8B-B14F-4D97-AF65-F5344CB8AC3E}">
        <p14:creationId xmlns:p14="http://schemas.microsoft.com/office/powerpoint/2010/main" val="308720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What exactly are we working on?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2796185" cy="535354"/>
          </a:xfrm>
        </p:spPr>
        <p:txBody>
          <a:bodyPr/>
          <a:lstStyle/>
          <a:p>
            <a:pPr algn="ctr"/>
            <a:r>
              <a:rPr lang="en-US" sz="1600" b="1" dirty="0">
                <a:latin typeface="+mj-lt"/>
              </a:rPr>
              <a:t>Project Description</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654363" y="2355566"/>
            <a:ext cx="2749911" cy="3515555"/>
          </a:xfrm>
        </p:spPr>
        <p:txBody>
          <a:bodyPr>
            <a:normAutofit/>
          </a:bodyPr>
          <a:lstStyle/>
          <a:p>
            <a:pPr>
              <a:buFont typeface="Wingdings" panose="05000000000000000000" pitchFamily="2" charset="2"/>
              <a:buChar char="§"/>
            </a:pPr>
            <a:r>
              <a:rPr lang="en-US" dirty="0">
                <a:latin typeface="+mj-lt"/>
              </a:rPr>
              <a:t>Create an </a:t>
            </a:r>
            <a:r>
              <a:rPr lang="en-US" i="1" u="sng" dirty="0">
                <a:latin typeface="+mj-lt"/>
              </a:rPr>
              <a:t>EXPLORATORY</a:t>
            </a:r>
            <a:r>
              <a:rPr lang="en-US" dirty="0">
                <a:latin typeface="+mj-lt"/>
              </a:rPr>
              <a:t> visual that is both engaging and informative to a user about Heart Disease based on input symptoms!</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3762576" y="1652966"/>
            <a:ext cx="2305799" cy="535354"/>
          </a:xfrm>
        </p:spPr>
        <p:txBody>
          <a:bodyPr/>
          <a:lstStyle/>
          <a:p>
            <a:pPr algn="ctr"/>
            <a:r>
              <a:rPr lang="en-US" sz="1600" b="1" dirty="0">
                <a:latin typeface="+mj-lt"/>
              </a:rPr>
              <a:t>Our Main Goal</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3404274" y="2347285"/>
            <a:ext cx="3079629" cy="3515555"/>
          </a:xfrm>
        </p:spPr>
        <p:txBody>
          <a:bodyPr>
            <a:normAutofit/>
          </a:bodyPr>
          <a:lstStyle/>
          <a:p>
            <a:pPr>
              <a:buFont typeface="Wingdings" panose="05000000000000000000" pitchFamily="2" charset="2"/>
              <a:buChar char="§"/>
            </a:pPr>
            <a:r>
              <a:rPr lang="en-US" dirty="0">
                <a:latin typeface="+mj-lt"/>
              </a:rPr>
              <a:t>Create an </a:t>
            </a:r>
            <a:r>
              <a:rPr lang="en-US" i="1" u="sng" dirty="0">
                <a:latin typeface="+mj-lt"/>
              </a:rPr>
              <a:t>INTERACTIVE</a:t>
            </a:r>
            <a:r>
              <a:rPr lang="en-US" dirty="0">
                <a:latin typeface="+mj-lt"/>
              </a:rPr>
              <a:t> visual!</a:t>
            </a:r>
          </a:p>
          <a:p>
            <a:pPr>
              <a:buFont typeface="Wingdings" panose="05000000000000000000" pitchFamily="2" charset="2"/>
              <a:buChar char="§"/>
            </a:pPr>
            <a:r>
              <a:rPr lang="en-US" dirty="0">
                <a:latin typeface="+mj-lt"/>
              </a:rPr>
              <a:t>Shows the correlation between the most common Heart Disease symptoms and their Heart Health Status.</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6483903" y="1767909"/>
            <a:ext cx="2504821" cy="535354"/>
          </a:xfrm>
        </p:spPr>
        <p:txBody>
          <a:bodyPr/>
          <a:lstStyle/>
          <a:p>
            <a:pPr algn="ctr"/>
            <a:r>
              <a:rPr lang="en-US" sz="1600" b="1" dirty="0">
                <a:latin typeface="+mj-lt"/>
              </a:rPr>
              <a:t>Relating it to the real world…</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dirty="0"/>
              <a:t>Sarah Price</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5" name="TextBox 4">
            <a:extLst>
              <a:ext uri="{FF2B5EF4-FFF2-40B4-BE49-F238E27FC236}">
                <a16:creationId xmlns:a16="http://schemas.microsoft.com/office/drawing/2014/main" id="{DD1905F4-1AFA-49F6-B0C9-ADDC46B3EB6E}"/>
              </a:ext>
            </a:extLst>
          </p:cNvPr>
          <p:cNvSpPr txBox="1"/>
          <p:nvPr/>
        </p:nvSpPr>
        <p:spPr>
          <a:xfrm>
            <a:off x="9205229" y="1924661"/>
            <a:ext cx="2172950" cy="338554"/>
          </a:xfrm>
          <a:prstGeom prst="rect">
            <a:avLst/>
          </a:prstGeom>
          <a:noFill/>
        </p:spPr>
        <p:txBody>
          <a:bodyPr wrap="square" rtlCol="0">
            <a:spAutoFit/>
          </a:bodyPr>
          <a:lstStyle/>
          <a:p>
            <a:pPr algn="ctr"/>
            <a:r>
              <a:rPr lang="en-US" sz="1600" b="1" dirty="0">
                <a:latin typeface="+mj-lt"/>
              </a:rPr>
              <a:t>TECHNOLOGIES</a:t>
            </a:r>
          </a:p>
        </p:txBody>
      </p:sp>
      <p:sp>
        <p:nvSpPr>
          <p:cNvPr id="17" name="TextBox 16">
            <a:extLst>
              <a:ext uri="{FF2B5EF4-FFF2-40B4-BE49-F238E27FC236}">
                <a16:creationId xmlns:a16="http://schemas.microsoft.com/office/drawing/2014/main" id="{E135CCC2-8BF6-4694-A40E-7008AAD6C712}"/>
              </a:ext>
            </a:extLst>
          </p:cNvPr>
          <p:cNvSpPr txBox="1"/>
          <p:nvPr/>
        </p:nvSpPr>
        <p:spPr>
          <a:xfrm>
            <a:off x="6483904" y="2303263"/>
            <a:ext cx="2721326" cy="2031325"/>
          </a:xfrm>
          <a:prstGeom prst="rect">
            <a:avLst/>
          </a:prstGeom>
          <a:noFill/>
        </p:spPr>
        <p:txBody>
          <a:bodyPr wrap="square" rtlCol="0">
            <a:spAutoFit/>
          </a:bodyPr>
          <a:lstStyle/>
          <a:p>
            <a:pPr marL="285750" indent="-285750">
              <a:buFont typeface="Wingdings" panose="05000000000000000000" pitchFamily="2" charset="2"/>
              <a:buChar char="§"/>
            </a:pPr>
            <a:r>
              <a:rPr lang="en-US" u="sng" dirty="0">
                <a:solidFill>
                  <a:schemeClr val="tx1">
                    <a:lumMod val="65000"/>
                  </a:schemeClr>
                </a:solidFill>
                <a:latin typeface="+mj-lt"/>
              </a:rPr>
              <a:t>Disclaimer: </a:t>
            </a:r>
            <a:r>
              <a:rPr lang="en-US" dirty="0">
                <a:solidFill>
                  <a:schemeClr val="tx1">
                    <a:lumMod val="65000"/>
                  </a:schemeClr>
                </a:solidFill>
                <a:latin typeface="+mj-lt"/>
              </a:rPr>
              <a:t>the model we create is exploratory and should </a:t>
            </a:r>
            <a:r>
              <a:rPr lang="en-US" dirty="0">
                <a:solidFill>
                  <a:srgbClr val="C00000"/>
                </a:solidFill>
                <a:latin typeface="+mj-lt"/>
              </a:rPr>
              <a:t>not</a:t>
            </a:r>
            <a:r>
              <a:rPr lang="en-US" dirty="0">
                <a:solidFill>
                  <a:schemeClr val="tx1">
                    <a:lumMod val="65000"/>
                  </a:schemeClr>
                </a:solidFill>
                <a:latin typeface="+mj-lt"/>
              </a:rPr>
              <a:t> be used as a replacement to a health care professional.</a:t>
            </a:r>
          </a:p>
        </p:txBody>
      </p:sp>
      <p:sp>
        <p:nvSpPr>
          <p:cNvPr id="18" name="TextBox 17">
            <a:extLst>
              <a:ext uri="{FF2B5EF4-FFF2-40B4-BE49-F238E27FC236}">
                <a16:creationId xmlns:a16="http://schemas.microsoft.com/office/drawing/2014/main" id="{185ABB38-DF74-41B3-8DE8-470660F15845}"/>
              </a:ext>
            </a:extLst>
          </p:cNvPr>
          <p:cNvSpPr txBox="1"/>
          <p:nvPr/>
        </p:nvSpPr>
        <p:spPr>
          <a:xfrm>
            <a:off x="9316528" y="2303263"/>
            <a:ext cx="2539619"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tx1">
                    <a:lumMod val="65000"/>
                  </a:schemeClr>
                </a:solidFill>
                <a:latin typeface="+mj-lt"/>
              </a:rPr>
              <a:t>Python</a:t>
            </a:r>
          </a:p>
          <a:p>
            <a:pPr marL="285750" indent="-285750">
              <a:buFont typeface="Wingdings" panose="05000000000000000000" pitchFamily="2" charset="2"/>
              <a:buChar char="§"/>
            </a:pPr>
            <a:r>
              <a:rPr lang="en-US" dirty="0">
                <a:solidFill>
                  <a:schemeClr val="tx1">
                    <a:lumMod val="65000"/>
                  </a:schemeClr>
                </a:solidFill>
                <a:latin typeface="+mj-lt"/>
              </a:rPr>
              <a:t>Vue*</a:t>
            </a:r>
          </a:p>
          <a:p>
            <a:pPr marL="285750" indent="-285750">
              <a:buFont typeface="Wingdings" panose="05000000000000000000" pitchFamily="2" charset="2"/>
              <a:buChar char="§"/>
            </a:pPr>
            <a:r>
              <a:rPr lang="en-US" dirty="0">
                <a:solidFill>
                  <a:schemeClr val="tx1">
                    <a:lumMod val="65000"/>
                  </a:schemeClr>
                </a:solidFill>
                <a:latin typeface="+mj-lt"/>
              </a:rPr>
              <a:t>Plotly</a:t>
            </a:r>
          </a:p>
          <a:p>
            <a:pPr marL="285750" indent="-285750">
              <a:buFont typeface="Wingdings" panose="05000000000000000000" pitchFamily="2" charset="2"/>
              <a:buChar char="§"/>
            </a:pPr>
            <a:r>
              <a:rPr lang="en-US" dirty="0">
                <a:solidFill>
                  <a:schemeClr val="tx1">
                    <a:lumMod val="65000"/>
                  </a:schemeClr>
                </a:solidFill>
                <a:latin typeface="+mj-lt"/>
              </a:rPr>
              <a:t>SAP Analysis/HANA</a:t>
            </a:r>
          </a:p>
          <a:p>
            <a:pPr marL="285750" indent="-285750">
              <a:buFont typeface="Wingdings" panose="05000000000000000000" pitchFamily="2" charset="2"/>
              <a:buChar char="§"/>
            </a:pPr>
            <a:r>
              <a:rPr lang="en-US" dirty="0">
                <a:solidFill>
                  <a:schemeClr val="tx1">
                    <a:lumMod val="65000"/>
                  </a:schemeClr>
                </a:solidFill>
                <a:latin typeface="+mj-lt"/>
              </a:rPr>
              <a:t>Tableau*</a:t>
            </a:r>
          </a:p>
          <a:p>
            <a:pPr marL="285750" indent="-285750">
              <a:buFont typeface="Wingdings" panose="05000000000000000000" pitchFamily="2" charset="2"/>
              <a:buChar char="§"/>
            </a:pPr>
            <a:r>
              <a:rPr lang="en-US" dirty="0">
                <a:solidFill>
                  <a:schemeClr val="tx1">
                    <a:lumMod val="65000"/>
                  </a:schemeClr>
                </a:solidFill>
                <a:latin typeface="+mj-lt"/>
              </a:rPr>
              <a:t>D3.js</a:t>
            </a:r>
          </a:p>
          <a:p>
            <a:pPr marL="285750" indent="-285750">
              <a:buFont typeface="Wingdings" panose="05000000000000000000" pitchFamily="2" charset="2"/>
              <a:buChar char="§"/>
            </a:pPr>
            <a:r>
              <a:rPr lang="en-US" dirty="0">
                <a:solidFill>
                  <a:schemeClr val="tx1">
                    <a:lumMod val="65000"/>
                  </a:schemeClr>
                </a:solidFill>
                <a:latin typeface="+mj-lt"/>
              </a:rPr>
              <a:t>JSON*</a:t>
            </a:r>
          </a:p>
        </p:txBody>
      </p:sp>
      <p:sp>
        <p:nvSpPr>
          <p:cNvPr id="19" name="TextBox 18">
            <a:extLst>
              <a:ext uri="{FF2B5EF4-FFF2-40B4-BE49-F238E27FC236}">
                <a16:creationId xmlns:a16="http://schemas.microsoft.com/office/drawing/2014/main" id="{777B9C3E-B8DC-4451-9CCB-B58896732BC8}"/>
              </a:ext>
            </a:extLst>
          </p:cNvPr>
          <p:cNvSpPr txBox="1"/>
          <p:nvPr/>
        </p:nvSpPr>
        <p:spPr>
          <a:xfrm>
            <a:off x="9205229" y="6399490"/>
            <a:ext cx="2128148" cy="369332"/>
          </a:xfrm>
          <a:prstGeom prst="rect">
            <a:avLst/>
          </a:prstGeom>
          <a:noFill/>
        </p:spPr>
        <p:txBody>
          <a:bodyPr wrap="square" rtlCol="0">
            <a:spAutoFit/>
          </a:bodyPr>
          <a:lstStyle/>
          <a:p>
            <a:r>
              <a:rPr lang="en-US" dirty="0">
                <a:solidFill>
                  <a:schemeClr val="tx1">
                    <a:lumMod val="65000"/>
                  </a:schemeClr>
                </a:solidFill>
                <a:latin typeface="+mj-lt"/>
              </a:rPr>
              <a:t>*Subject to change! </a:t>
            </a:r>
          </a:p>
        </p:txBody>
      </p:sp>
    </p:spTree>
    <p:extLst>
      <p:ext uri="{BB962C8B-B14F-4D97-AF65-F5344CB8AC3E}">
        <p14:creationId xmlns:p14="http://schemas.microsoft.com/office/powerpoint/2010/main" val="1420547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9700B13-216F-4B53-B910-0AC570DF02D3}"/>
              </a:ext>
            </a:extLst>
          </p:cNvPr>
          <p:cNvSpPr>
            <a:spLocks noGrp="1"/>
          </p:cNvSpPr>
          <p:nvPr>
            <p:ph type="title"/>
          </p:nvPr>
        </p:nvSpPr>
        <p:spPr>
          <a:xfrm>
            <a:off x="3782021" y="0"/>
            <a:ext cx="4627958" cy="798691"/>
          </a:xfrm>
        </p:spPr>
        <p:txBody>
          <a:bodyPr vert="horz" wrap="square" lIns="0" tIns="0" rIns="0" bIns="0" rtlCol="0" anchor="b" anchorCtr="0">
            <a:normAutofit/>
          </a:bodyPr>
          <a:lstStyle/>
          <a:p>
            <a:pPr>
              <a:lnSpc>
                <a:spcPct val="100000"/>
              </a:lnSpc>
            </a:pPr>
            <a:r>
              <a:rPr lang="en-US" dirty="0"/>
              <a:t>Project Timeline</a:t>
            </a:r>
          </a:p>
        </p:txBody>
      </p:sp>
      <p:sp>
        <p:nvSpPr>
          <p:cNvPr id="9" name="Date Placeholder 8">
            <a:extLst>
              <a:ext uri="{FF2B5EF4-FFF2-40B4-BE49-F238E27FC236}">
                <a16:creationId xmlns:a16="http://schemas.microsoft.com/office/drawing/2014/main" id="{2AFE75E9-405D-4F1A-829E-FCB9D0AF4DB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Sarah Price</a:t>
            </a:r>
          </a:p>
        </p:txBody>
      </p:sp>
      <p:sp>
        <p:nvSpPr>
          <p:cNvPr id="11" name="Slide Number Placeholder 10">
            <a:extLst>
              <a:ext uri="{FF2B5EF4-FFF2-40B4-BE49-F238E27FC236}">
                <a16:creationId xmlns:a16="http://schemas.microsoft.com/office/drawing/2014/main" id="{883A0E0A-3299-4915-84C8-E1BFBBD6693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graphicFrame>
        <p:nvGraphicFramePr>
          <p:cNvPr id="4" name="Diagram 3">
            <a:extLst>
              <a:ext uri="{FF2B5EF4-FFF2-40B4-BE49-F238E27FC236}">
                <a16:creationId xmlns:a16="http://schemas.microsoft.com/office/drawing/2014/main" id="{691BF41B-372C-4615-8A90-34FB1F1290B3}"/>
              </a:ext>
            </a:extLst>
          </p:cNvPr>
          <p:cNvGraphicFramePr/>
          <p:nvPr>
            <p:extLst>
              <p:ext uri="{D42A27DB-BD31-4B8C-83A1-F6EECF244321}">
                <p14:modId xmlns:p14="http://schemas.microsoft.com/office/powerpoint/2010/main" val="3604910017"/>
              </p:ext>
            </p:extLst>
          </p:nvPr>
        </p:nvGraphicFramePr>
        <p:xfrm>
          <a:off x="1324542" y="757645"/>
          <a:ext cx="9542916" cy="5967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350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0" name="Freeform: Shape 10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1" name="Oval 10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2" name="Oval 10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3" name="Group 11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34" name="Freeform: Shape 11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Shape 11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1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1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38" name="Rectangle 11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19">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0" name="Group 121">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23" name="Freeform: Shape 122">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Oval 123">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Title 11">
            <a:extLst>
              <a:ext uri="{FF2B5EF4-FFF2-40B4-BE49-F238E27FC236}">
                <a16:creationId xmlns:a16="http://schemas.microsoft.com/office/drawing/2014/main" id="{79700B13-216F-4B53-B910-0AC570DF02D3}"/>
              </a:ext>
            </a:extLst>
          </p:cNvPr>
          <p:cNvSpPr>
            <a:spLocks noGrp="1"/>
          </p:cNvSpPr>
          <p:nvPr>
            <p:ph type="title"/>
          </p:nvPr>
        </p:nvSpPr>
        <p:spPr>
          <a:xfrm>
            <a:off x="-54169" y="933239"/>
            <a:ext cx="3640490" cy="1270053"/>
          </a:xfrm>
        </p:spPr>
        <p:txBody>
          <a:bodyPr vert="horz" wrap="square" lIns="0" tIns="0" rIns="0" bIns="0" rtlCol="0" anchor="b" anchorCtr="0">
            <a:normAutofit fontScale="90000"/>
          </a:bodyPr>
          <a:lstStyle/>
          <a:p>
            <a:pPr algn="ctr">
              <a:lnSpc>
                <a:spcPct val="100000"/>
              </a:lnSpc>
            </a:pPr>
            <a:r>
              <a:rPr lang="en-US" dirty="0"/>
              <a:t>Project Flowchart</a:t>
            </a:r>
            <a:br>
              <a:rPr lang="en-US" dirty="0"/>
            </a:br>
            <a:endParaRPr lang="en-US" dirty="0"/>
          </a:p>
        </p:txBody>
      </p:sp>
      <p:grpSp>
        <p:nvGrpSpPr>
          <p:cNvPr id="142" name="Group 125">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43"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Date Placeholder 8">
            <a:extLst>
              <a:ext uri="{FF2B5EF4-FFF2-40B4-BE49-F238E27FC236}">
                <a16:creationId xmlns:a16="http://schemas.microsoft.com/office/drawing/2014/main" id="{2AFE75E9-405D-4F1A-829E-FCB9D0AF4DB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Sarah Price</a:t>
            </a:r>
          </a:p>
        </p:txBody>
      </p:sp>
      <p:sp>
        <p:nvSpPr>
          <p:cNvPr id="11" name="Slide Number Placeholder 10">
            <a:extLst>
              <a:ext uri="{FF2B5EF4-FFF2-40B4-BE49-F238E27FC236}">
                <a16:creationId xmlns:a16="http://schemas.microsoft.com/office/drawing/2014/main" id="{883A0E0A-3299-4915-84C8-E1BFBBD6693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graphicFrame>
        <p:nvGraphicFramePr>
          <p:cNvPr id="2" name="Diagram 1">
            <a:extLst>
              <a:ext uri="{FF2B5EF4-FFF2-40B4-BE49-F238E27FC236}">
                <a16:creationId xmlns:a16="http://schemas.microsoft.com/office/drawing/2014/main" id="{7C8B7145-368A-404A-8ADE-51038043B355}"/>
              </a:ext>
            </a:extLst>
          </p:cNvPr>
          <p:cNvGraphicFramePr/>
          <p:nvPr>
            <p:extLst>
              <p:ext uri="{D42A27DB-BD31-4B8C-83A1-F6EECF244321}">
                <p14:modId xmlns:p14="http://schemas.microsoft.com/office/powerpoint/2010/main" val="2175714980"/>
              </p:ext>
            </p:extLst>
          </p:nvPr>
        </p:nvGraphicFramePr>
        <p:xfrm>
          <a:off x="2513814" y="147831"/>
          <a:ext cx="7164371" cy="6562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967D633-E0F4-432F-9015-1D9D6398CE32}"/>
              </a:ext>
            </a:extLst>
          </p:cNvPr>
          <p:cNvSpPr txBox="1"/>
          <p:nvPr/>
        </p:nvSpPr>
        <p:spPr>
          <a:xfrm>
            <a:off x="6861319" y="285004"/>
            <a:ext cx="1968137" cy="369332"/>
          </a:xfrm>
          <a:prstGeom prst="rect">
            <a:avLst/>
          </a:prstGeom>
          <a:noFill/>
        </p:spPr>
        <p:txBody>
          <a:bodyPr wrap="square" rtlCol="0">
            <a:spAutoFit/>
          </a:bodyPr>
          <a:lstStyle/>
          <a:p>
            <a:r>
              <a:rPr lang="en-US" dirty="0">
                <a:latin typeface="+mj-lt"/>
              </a:rPr>
              <a:t>COMPLETE!</a:t>
            </a:r>
          </a:p>
        </p:txBody>
      </p:sp>
      <p:pic>
        <p:nvPicPr>
          <p:cNvPr id="6" name="Picture 5">
            <a:extLst>
              <a:ext uri="{FF2B5EF4-FFF2-40B4-BE49-F238E27FC236}">
                <a16:creationId xmlns:a16="http://schemas.microsoft.com/office/drawing/2014/main" id="{A622C938-679E-44F6-B6F6-068F941B8B79}"/>
              </a:ext>
            </a:extLst>
          </p:cNvPr>
          <p:cNvPicPr>
            <a:picLocks noChangeAspect="1"/>
          </p:cNvPicPr>
          <p:nvPr/>
        </p:nvPicPr>
        <p:blipFill>
          <a:blip r:embed="rId7"/>
          <a:stretch>
            <a:fillRect/>
          </a:stretch>
        </p:blipFill>
        <p:spPr>
          <a:xfrm>
            <a:off x="9056914" y="1933424"/>
            <a:ext cx="2024047" cy="499915"/>
          </a:xfrm>
          <a:prstGeom prst="rect">
            <a:avLst/>
          </a:prstGeom>
        </p:spPr>
      </p:pic>
      <p:sp>
        <p:nvSpPr>
          <p:cNvPr id="7" name="TextBox 6">
            <a:extLst>
              <a:ext uri="{FF2B5EF4-FFF2-40B4-BE49-F238E27FC236}">
                <a16:creationId xmlns:a16="http://schemas.microsoft.com/office/drawing/2014/main" id="{D97A0F41-1449-46F7-828F-02DE6F00A876}"/>
              </a:ext>
            </a:extLst>
          </p:cNvPr>
          <p:cNvSpPr txBox="1"/>
          <p:nvPr/>
        </p:nvSpPr>
        <p:spPr>
          <a:xfrm>
            <a:off x="9178833" y="3244334"/>
            <a:ext cx="1780207" cy="369332"/>
          </a:xfrm>
          <a:prstGeom prst="rect">
            <a:avLst/>
          </a:prstGeom>
          <a:noFill/>
        </p:spPr>
        <p:txBody>
          <a:bodyPr wrap="square" rtlCol="0">
            <a:spAutoFit/>
          </a:bodyPr>
          <a:lstStyle/>
          <a:p>
            <a:r>
              <a:rPr lang="en-US" dirty="0">
                <a:latin typeface="+mj-lt"/>
              </a:rPr>
              <a:t>We are HERE!</a:t>
            </a:r>
          </a:p>
        </p:txBody>
      </p:sp>
      <p:cxnSp>
        <p:nvCxnSpPr>
          <p:cNvPr id="10" name="Straight Arrow Connector 9">
            <a:extLst>
              <a:ext uri="{FF2B5EF4-FFF2-40B4-BE49-F238E27FC236}">
                <a16:creationId xmlns:a16="http://schemas.microsoft.com/office/drawing/2014/main" id="{72168E7C-0458-4597-A6B2-86C1CE6B8134}"/>
              </a:ext>
            </a:extLst>
          </p:cNvPr>
          <p:cNvCxnSpPr>
            <a:cxnSpLocks/>
          </p:cNvCxnSpPr>
          <p:nvPr/>
        </p:nvCxnSpPr>
        <p:spPr>
          <a:xfrm flipH="1">
            <a:off x="8725990" y="3429000"/>
            <a:ext cx="609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61F9965-5146-48BE-95E6-FF85CB943E54}"/>
              </a:ext>
            </a:extLst>
          </p:cNvPr>
          <p:cNvSpPr txBox="1"/>
          <p:nvPr/>
        </p:nvSpPr>
        <p:spPr>
          <a:xfrm>
            <a:off x="9225241" y="4424661"/>
            <a:ext cx="1674266" cy="369332"/>
          </a:xfrm>
          <a:prstGeom prst="rect">
            <a:avLst/>
          </a:prstGeom>
          <a:noFill/>
        </p:spPr>
        <p:txBody>
          <a:bodyPr wrap="square" rtlCol="0">
            <a:spAutoFit/>
          </a:bodyPr>
          <a:lstStyle/>
          <a:p>
            <a:r>
              <a:rPr lang="en-US" dirty="0">
                <a:latin typeface="+mj-lt"/>
              </a:rPr>
              <a:t>NEXT STEP!</a:t>
            </a:r>
          </a:p>
        </p:txBody>
      </p:sp>
    </p:spTree>
    <p:extLst>
      <p:ext uri="{BB962C8B-B14F-4D97-AF65-F5344CB8AC3E}">
        <p14:creationId xmlns:p14="http://schemas.microsoft.com/office/powerpoint/2010/main" val="438429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Background pattern&#10;&#10;Description automatically generated">
            <a:extLst>
              <a:ext uri="{FF2B5EF4-FFF2-40B4-BE49-F238E27FC236}">
                <a16:creationId xmlns:a16="http://schemas.microsoft.com/office/drawing/2014/main" id="{A4BCD7FE-39B0-40E9-BB59-C88657F1523A}"/>
              </a:ext>
            </a:extLst>
          </p:cNvPr>
          <p:cNvPicPr>
            <a:picLocks noGrp="1" noChangeAspect="1"/>
          </p:cNvPicPr>
          <p:nvPr>
            <p:ph type="pic" sz="quarter" idx="13"/>
          </p:nvPr>
        </p:nvPicPr>
        <p:blipFill rotWithShape="1">
          <a:blip r:embed="rId3"/>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619934" y="706007"/>
            <a:ext cx="4695766" cy="2887174"/>
          </a:xfrm>
        </p:spPr>
        <p:txBody>
          <a:bodyPr vert="horz" wrap="square" lIns="0" tIns="0" rIns="0" bIns="0" rtlCol="0" anchor="b" anchorCtr="0">
            <a:normAutofit/>
          </a:bodyPr>
          <a:lstStyle/>
          <a:p>
            <a:pPr algn="ctr">
              <a:lnSpc>
                <a:spcPct val="100000"/>
              </a:lnSpc>
            </a:pPr>
            <a:r>
              <a:rPr lang="en-US" sz="6000" dirty="0"/>
              <a:t>Managing the Data</a:t>
            </a:r>
            <a:endParaRPr lang="en-US" sz="6000" kern="1200" dirty="0">
              <a:solidFill>
                <a:schemeClr val="tx1"/>
              </a:solidFill>
              <a:latin typeface="+mj-lt"/>
              <a:ea typeface="+mj-ea"/>
              <a:cs typeface="+mj-cs"/>
            </a:endParaRPr>
          </a:p>
        </p:txBody>
      </p:sp>
      <p:sp>
        <p:nvSpPr>
          <p:cNvPr id="71" name="Rectangle 70">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7242543" y="3593181"/>
            <a:ext cx="3565525" cy="2523817"/>
          </a:xfrm>
        </p:spPr>
        <p:txBody>
          <a:bodyPr vert="horz" wrap="square" lIns="0" tIns="0" rIns="0" bIns="0" rtlCol="0">
            <a:normAutofit/>
          </a:bodyPr>
          <a:lstStyle/>
          <a:p>
            <a:pPr marL="0" indent="0" algn="ctr">
              <a:lnSpc>
                <a:spcPct val="100000"/>
              </a:lnSpc>
            </a:pPr>
            <a:r>
              <a:rPr lang="en-US" sz="2000" i="1" dirty="0">
                <a:latin typeface="+mj-lt"/>
              </a:rPr>
              <a:t>Presented by Ruth Whitehouse</a:t>
            </a:r>
            <a:endParaRPr lang="en-US" sz="2000" i="1" kern="1200" dirty="0">
              <a:latin typeface="+mj-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134238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12656D1-F280-4E63-A413-3BB9322586A1}"/>
              </a:ext>
            </a:extLst>
          </p:cNvPr>
          <p:cNvSpPr>
            <a:spLocks noGrp="1"/>
          </p:cNvSpPr>
          <p:nvPr>
            <p:ph type="title"/>
          </p:nvPr>
        </p:nvSpPr>
        <p:spPr>
          <a:xfrm>
            <a:off x="550862" y="549275"/>
            <a:ext cx="11097551" cy="855993"/>
          </a:xfrm>
        </p:spPr>
        <p:txBody>
          <a:bodyPr/>
          <a:lstStyle/>
          <a:p>
            <a:r>
              <a:rPr lang="en-US" dirty="0"/>
              <a:t>Our Plan for the Data…</a:t>
            </a:r>
          </a:p>
        </p:txBody>
      </p:sp>
      <p:sp>
        <p:nvSpPr>
          <p:cNvPr id="13" name="Text Placeholder 12">
            <a:extLst>
              <a:ext uri="{FF2B5EF4-FFF2-40B4-BE49-F238E27FC236}">
                <a16:creationId xmlns:a16="http://schemas.microsoft.com/office/drawing/2014/main" id="{D11D36E9-75DA-4C26-94D9-0E383679071E}"/>
              </a:ext>
            </a:extLst>
          </p:cNvPr>
          <p:cNvSpPr>
            <a:spLocks noGrp="1"/>
          </p:cNvSpPr>
          <p:nvPr>
            <p:ph type="body" idx="1"/>
          </p:nvPr>
        </p:nvSpPr>
        <p:spPr>
          <a:xfrm>
            <a:off x="550864" y="1565909"/>
            <a:ext cx="5437186" cy="535354"/>
          </a:xfrm>
        </p:spPr>
        <p:txBody>
          <a:bodyPr/>
          <a:lstStyle/>
          <a:p>
            <a:r>
              <a:rPr lang="en-US" sz="2800" u="sng" dirty="0">
                <a:latin typeface="+mj-lt"/>
              </a:rPr>
              <a:t>DATA COLLECTIONS!</a:t>
            </a:r>
          </a:p>
        </p:txBody>
      </p:sp>
      <p:sp>
        <p:nvSpPr>
          <p:cNvPr id="14" name="Content Placeholder 13">
            <a:extLst>
              <a:ext uri="{FF2B5EF4-FFF2-40B4-BE49-F238E27FC236}">
                <a16:creationId xmlns:a16="http://schemas.microsoft.com/office/drawing/2014/main" id="{3F2129FF-E80E-48D2-B7A4-D82BC70C1070}"/>
              </a:ext>
            </a:extLst>
          </p:cNvPr>
          <p:cNvSpPr>
            <a:spLocks noGrp="1"/>
          </p:cNvSpPr>
          <p:nvPr>
            <p:ph sz="half" idx="2"/>
          </p:nvPr>
        </p:nvSpPr>
        <p:spPr/>
        <p:txBody>
          <a:bodyPr/>
          <a:lstStyle/>
          <a:p>
            <a:pPr>
              <a:buFont typeface="Wingdings" panose="05000000000000000000" pitchFamily="2" charset="2"/>
              <a:buChar char="§"/>
            </a:pPr>
            <a:r>
              <a:rPr lang="en-US" b="1" dirty="0">
                <a:latin typeface="+mj-lt"/>
              </a:rPr>
              <a:t>4</a:t>
            </a:r>
            <a:r>
              <a:rPr lang="en-US" dirty="0">
                <a:latin typeface="+mj-lt"/>
              </a:rPr>
              <a:t> DATASETS!</a:t>
            </a:r>
          </a:p>
          <a:p>
            <a:pPr>
              <a:buFont typeface="Wingdings" panose="05000000000000000000" pitchFamily="2" charset="2"/>
              <a:buChar char="§"/>
            </a:pPr>
            <a:r>
              <a:rPr lang="en-US" dirty="0">
                <a:latin typeface="+mj-lt"/>
              </a:rPr>
              <a:t>Each dataset focuses on </a:t>
            </a:r>
            <a:r>
              <a:rPr lang="en-US" b="1" dirty="0">
                <a:latin typeface="+mj-lt"/>
              </a:rPr>
              <a:t>specific attributes</a:t>
            </a:r>
            <a:r>
              <a:rPr lang="en-US" dirty="0">
                <a:latin typeface="+mj-lt"/>
              </a:rPr>
              <a:t> that </a:t>
            </a:r>
            <a:r>
              <a:rPr lang="en-US" dirty="0">
                <a:solidFill>
                  <a:srgbClr val="00B050">
                    <a:alpha val="60000"/>
                  </a:srgbClr>
                </a:solidFill>
                <a:latin typeface="+mj-lt"/>
              </a:rPr>
              <a:t>influence</a:t>
            </a:r>
            <a:r>
              <a:rPr lang="en-US" dirty="0">
                <a:latin typeface="+mj-lt"/>
              </a:rPr>
              <a:t> the status of a </a:t>
            </a:r>
            <a:r>
              <a:rPr lang="en-US" b="1" dirty="0">
                <a:latin typeface="+mj-lt"/>
              </a:rPr>
              <a:t>Health Heart! </a:t>
            </a:r>
          </a:p>
        </p:txBody>
      </p:sp>
      <p:sp>
        <p:nvSpPr>
          <p:cNvPr id="15" name="Text Placeholder 14">
            <a:extLst>
              <a:ext uri="{FF2B5EF4-FFF2-40B4-BE49-F238E27FC236}">
                <a16:creationId xmlns:a16="http://schemas.microsoft.com/office/drawing/2014/main" id="{E01B1E1E-CDB5-444B-84D1-8E664DE14300}"/>
              </a:ext>
            </a:extLst>
          </p:cNvPr>
          <p:cNvSpPr>
            <a:spLocks noGrp="1"/>
          </p:cNvSpPr>
          <p:nvPr>
            <p:ph type="body" sz="quarter" idx="3"/>
          </p:nvPr>
        </p:nvSpPr>
        <p:spPr>
          <a:xfrm>
            <a:off x="6203952" y="1833586"/>
            <a:ext cx="5436392" cy="535354"/>
          </a:xfrm>
        </p:spPr>
        <p:txBody>
          <a:bodyPr/>
          <a:lstStyle/>
          <a:p>
            <a:r>
              <a:rPr lang="en-US" sz="2800" u="sng" dirty="0">
                <a:latin typeface="+mj-lt"/>
              </a:rPr>
              <a:t>Our plan for data cleansing…</a:t>
            </a:r>
          </a:p>
        </p:txBody>
      </p:sp>
      <p:sp>
        <p:nvSpPr>
          <p:cNvPr id="16" name="Content Placeholder 15">
            <a:extLst>
              <a:ext uri="{FF2B5EF4-FFF2-40B4-BE49-F238E27FC236}">
                <a16:creationId xmlns:a16="http://schemas.microsoft.com/office/drawing/2014/main" id="{519092ED-A1F7-45B9-98A2-E9CBC593E6DB}"/>
              </a:ext>
            </a:extLst>
          </p:cNvPr>
          <p:cNvSpPr>
            <a:spLocks noGrp="1"/>
          </p:cNvSpPr>
          <p:nvPr>
            <p:ph sz="quarter" idx="4"/>
          </p:nvPr>
        </p:nvSpPr>
        <p:spPr/>
        <p:txBody>
          <a:bodyPr/>
          <a:lstStyle/>
          <a:p>
            <a:pPr>
              <a:buFont typeface="Wingdings" panose="05000000000000000000" pitchFamily="2" charset="2"/>
              <a:buChar char="§"/>
            </a:pPr>
            <a:r>
              <a:rPr lang="en-US" dirty="0">
                <a:latin typeface="+mj-lt"/>
              </a:rPr>
              <a:t>Use </a:t>
            </a:r>
            <a:r>
              <a:rPr lang="en-US" b="1" dirty="0">
                <a:latin typeface="+mj-lt"/>
              </a:rPr>
              <a:t>SAP Analysis </a:t>
            </a:r>
            <a:r>
              <a:rPr lang="en-US" dirty="0">
                <a:latin typeface="+mj-lt"/>
              </a:rPr>
              <a:t>and </a:t>
            </a:r>
            <a:r>
              <a:rPr lang="en-US" b="1" dirty="0">
                <a:latin typeface="+mj-lt"/>
              </a:rPr>
              <a:t>Tableau </a:t>
            </a:r>
            <a:r>
              <a:rPr lang="en-US" dirty="0">
                <a:latin typeface="+mj-lt"/>
              </a:rPr>
              <a:t>to clean the data*</a:t>
            </a:r>
          </a:p>
          <a:p>
            <a:pPr lvl="1">
              <a:buFont typeface="Wingdings" panose="05000000000000000000" pitchFamily="2" charset="2"/>
              <a:buChar char="§"/>
            </a:pPr>
            <a:r>
              <a:rPr lang="en-US" dirty="0">
                <a:latin typeface="+mj-lt"/>
              </a:rPr>
              <a:t>Eliminate EMPTY columns</a:t>
            </a:r>
          </a:p>
          <a:p>
            <a:pPr lvl="1">
              <a:buFont typeface="Wingdings" panose="05000000000000000000" pitchFamily="2" charset="2"/>
              <a:buChar char="§"/>
            </a:pPr>
            <a:r>
              <a:rPr lang="en-US" dirty="0">
                <a:latin typeface="+mj-lt"/>
              </a:rPr>
              <a:t>Eliminate NULL values</a:t>
            </a:r>
          </a:p>
          <a:p>
            <a:pPr lvl="1">
              <a:buFont typeface="Wingdings" panose="05000000000000000000" pitchFamily="2" charset="2"/>
              <a:buChar char="§"/>
            </a:pPr>
            <a:r>
              <a:rPr lang="en-US" dirty="0">
                <a:latin typeface="+mj-lt"/>
              </a:rPr>
              <a:t>PULL similar columns across ALL datasets</a:t>
            </a:r>
          </a:p>
          <a:p>
            <a:pPr>
              <a:buFont typeface="Wingdings" panose="05000000000000000000" pitchFamily="2" charset="2"/>
              <a:buChar char="§"/>
            </a:pPr>
            <a:r>
              <a:rPr lang="en-US" dirty="0">
                <a:latin typeface="+mj-lt"/>
              </a:rPr>
              <a:t>Store the data in </a:t>
            </a:r>
            <a:r>
              <a:rPr lang="en-US" b="1" dirty="0">
                <a:latin typeface="+mj-lt"/>
              </a:rPr>
              <a:t>JSON</a:t>
            </a:r>
            <a:r>
              <a:rPr lang="en-US" dirty="0">
                <a:latin typeface="+mj-lt"/>
              </a:rPr>
              <a:t>*</a:t>
            </a:r>
          </a:p>
        </p:txBody>
      </p:sp>
      <p:sp>
        <p:nvSpPr>
          <p:cNvPr id="9" name="Date Placeholder 8">
            <a:extLst>
              <a:ext uri="{FF2B5EF4-FFF2-40B4-BE49-F238E27FC236}">
                <a16:creationId xmlns:a16="http://schemas.microsoft.com/office/drawing/2014/main" id="{512F7FD7-7710-4D5D-8DF4-C34D8791242A}"/>
              </a:ext>
            </a:extLst>
          </p:cNvPr>
          <p:cNvSpPr>
            <a:spLocks noGrp="1"/>
          </p:cNvSpPr>
          <p:nvPr>
            <p:ph type="dt" sz="half" idx="10"/>
          </p:nvPr>
        </p:nvSpPr>
        <p:spPr/>
        <p:txBody>
          <a:bodyPr/>
          <a:lstStyle/>
          <a:p>
            <a:r>
              <a:rPr lang="en-US" dirty="0"/>
              <a:t>Ruth Whitehouse</a:t>
            </a:r>
          </a:p>
        </p:txBody>
      </p:sp>
      <p:sp>
        <p:nvSpPr>
          <p:cNvPr id="11" name="Slide Number Placeholder 10">
            <a:extLst>
              <a:ext uri="{FF2B5EF4-FFF2-40B4-BE49-F238E27FC236}">
                <a16:creationId xmlns:a16="http://schemas.microsoft.com/office/drawing/2014/main" id="{EEF310ED-0463-4033-844D-05D77BB73E71}"/>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17" name="TextBox 16">
            <a:extLst>
              <a:ext uri="{FF2B5EF4-FFF2-40B4-BE49-F238E27FC236}">
                <a16:creationId xmlns:a16="http://schemas.microsoft.com/office/drawing/2014/main" id="{0F8A2D2C-A4B4-43AD-9CB2-BB0E45813851}"/>
              </a:ext>
            </a:extLst>
          </p:cNvPr>
          <p:cNvSpPr txBox="1"/>
          <p:nvPr/>
        </p:nvSpPr>
        <p:spPr>
          <a:xfrm>
            <a:off x="8372612" y="6295300"/>
            <a:ext cx="3152502" cy="365800"/>
          </a:xfrm>
          <a:prstGeom prst="rect">
            <a:avLst/>
          </a:prstGeom>
          <a:noFill/>
        </p:spPr>
        <p:txBody>
          <a:bodyPr wrap="square" rtlCol="0">
            <a:spAutoFit/>
          </a:bodyPr>
          <a:lstStyle/>
          <a:p>
            <a:r>
              <a:rPr lang="en-US" dirty="0">
                <a:solidFill>
                  <a:schemeClr val="tx1">
                    <a:lumMod val="65000"/>
                  </a:schemeClr>
                </a:solidFill>
                <a:latin typeface="+mj-lt"/>
              </a:rPr>
              <a:t>*Subject to Change!</a:t>
            </a:r>
          </a:p>
        </p:txBody>
      </p:sp>
    </p:spTree>
    <p:extLst>
      <p:ext uri="{BB962C8B-B14F-4D97-AF65-F5344CB8AC3E}">
        <p14:creationId xmlns:p14="http://schemas.microsoft.com/office/powerpoint/2010/main" val="56884330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1638</TotalTime>
  <Words>1086</Words>
  <Application>Microsoft Office PowerPoint</Application>
  <PresentationFormat>Widescreen</PresentationFormat>
  <Paragraphs>210</Paragraphs>
  <Slides>22</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Gill Sans MT</vt:lpstr>
      <vt:lpstr>Walbaum Display</vt:lpstr>
      <vt:lpstr>Wingdings</vt:lpstr>
      <vt:lpstr>3DFloatVTI</vt:lpstr>
      <vt:lpstr>Health Status Prediction</vt:lpstr>
      <vt:lpstr>Agenda</vt:lpstr>
      <vt:lpstr>Project Introduction</vt:lpstr>
      <vt:lpstr>Meet the Team!</vt:lpstr>
      <vt:lpstr>What exactly are we working on?  </vt:lpstr>
      <vt:lpstr>Project Timeline</vt:lpstr>
      <vt:lpstr>Project Flowchart </vt:lpstr>
      <vt:lpstr>Managing the Data</vt:lpstr>
      <vt:lpstr>Our Plan for the Data…</vt:lpstr>
      <vt:lpstr>Dataset 1: heart_failure_cliniacal_records_datasheet.csv</vt:lpstr>
      <vt:lpstr>Dataset 2: heart.csv</vt:lpstr>
      <vt:lpstr>Dataset 3: heart_disease.csv</vt:lpstr>
      <vt:lpstr>Dataset 4: National_Health_Interview_Survey_NHIS_National_Cardiovascular_Disease_Surveillance_Data.csv</vt:lpstr>
      <vt:lpstr>Hypothesis Formulation Plan!</vt:lpstr>
      <vt:lpstr>Statistical Analysis Plan!</vt:lpstr>
      <vt:lpstr>Technology &amp; Visualization</vt:lpstr>
      <vt:lpstr>Plotly &amp; D3.JS!</vt:lpstr>
      <vt:lpstr>Technology &amp; Visualization Cont.</vt:lpstr>
      <vt:lpstr>SAP Analysis</vt:lpstr>
      <vt:lpstr>Example</vt:lpstr>
      <vt:lpstr>Github Repo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Status Prediction</dc:title>
  <dc:creator>Haley Sheppard</dc:creator>
  <cp:lastModifiedBy>Haley Sheppard</cp:lastModifiedBy>
  <cp:revision>165</cp:revision>
  <dcterms:created xsi:type="dcterms:W3CDTF">2021-02-14T14:49:54Z</dcterms:created>
  <dcterms:modified xsi:type="dcterms:W3CDTF">2021-02-16T15:01:36Z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